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31" r:id="rId5"/>
    <p:sldId id="332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rten, Hanne" initials="SH" lastIdx="7" clrIdx="0">
    <p:extLst>
      <p:ext uri="{19B8F6BF-5375-455C-9EA6-DF929625EA0E}">
        <p15:presenceInfo xmlns:p15="http://schemas.microsoft.com/office/powerpoint/2012/main" userId="S-1-5-21-1275210071-1383384898-839522115-513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83"/>
    <a:srgbClr val="ED7004"/>
    <a:srgbClr val="FF9900"/>
    <a:srgbClr val="81A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0318C8-8F36-4501-9C65-92B9DFD18790}" v="1" dt="2025-01-15T08:34:40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20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tou, Jostein Vollen" userId="de5f8099-20b8-4616-b36a-369d45d218a8" providerId="ADAL" clId="{F90318C8-8F36-4501-9C65-92B9DFD18790}"/>
    <pc:docChg chg="undo custSel modSld">
      <pc:chgData name="Listou, Jostein Vollen" userId="de5f8099-20b8-4616-b36a-369d45d218a8" providerId="ADAL" clId="{F90318C8-8F36-4501-9C65-92B9DFD18790}" dt="2025-01-15T09:20:43.119" v="368" actId="14100"/>
      <pc:docMkLst>
        <pc:docMk/>
      </pc:docMkLst>
      <pc:sldChg chg="modSp mod">
        <pc:chgData name="Listou, Jostein Vollen" userId="de5f8099-20b8-4616-b36a-369d45d218a8" providerId="ADAL" clId="{F90318C8-8F36-4501-9C65-92B9DFD18790}" dt="2025-01-15T08:30:11.354" v="77" actId="20577"/>
        <pc:sldMkLst>
          <pc:docMk/>
          <pc:sldMk cId="3719079941" sldId="331"/>
        </pc:sldMkLst>
        <pc:spChg chg="mod">
          <ac:chgData name="Listou, Jostein Vollen" userId="de5f8099-20b8-4616-b36a-369d45d218a8" providerId="ADAL" clId="{F90318C8-8F36-4501-9C65-92B9DFD18790}" dt="2025-01-15T08:29:10.727" v="50" actId="20577"/>
          <ac:spMkLst>
            <pc:docMk/>
            <pc:sldMk cId="3719079941" sldId="331"/>
            <ac:spMk id="35" creationId="{00000000-0000-0000-0000-000000000000}"/>
          </ac:spMkLst>
        </pc:spChg>
        <pc:spChg chg="mod">
          <ac:chgData name="Listou, Jostein Vollen" userId="de5f8099-20b8-4616-b36a-369d45d218a8" providerId="ADAL" clId="{F90318C8-8F36-4501-9C65-92B9DFD18790}" dt="2025-01-15T08:30:11.354" v="77" actId="20577"/>
          <ac:spMkLst>
            <pc:docMk/>
            <pc:sldMk cId="3719079941" sldId="331"/>
            <ac:spMk id="52" creationId="{00000000-0000-0000-0000-000000000000}"/>
          </ac:spMkLst>
        </pc:spChg>
      </pc:sldChg>
      <pc:sldChg chg="addSp delSp modSp mod">
        <pc:chgData name="Listou, Jostein Vollen" userId="de5f8099-20b8-4616-b36a-369d45d218a8" providerId="ADAL" clId="{F90318C8-8F36-4501-9C65-92B9DFD18790}" dt="2025-01-15T09:20:43.119" v="368" actId="14100"/>
        <pc:sldMkLst>
          <pc:docMk/>
          <pc:sldMk cId="1334146092" sldId="332"/>
        </pc:sldMkLst>
        <pc:spChg chg="mod">
          <ac:chgData name="Listou, Jostein Vollen" userId="de5f8099-20b8-4616-b36a-369d45d218a8" providerId="ADAL" clId="{F90318C8-8F36-4501-9C65-92B9DFD18790}" dt="2025-01-15T08:41:34.132" v="317" actId="1076"/>
          <ac:spMkLst>
            <pc:docMk/>
            <pc:sldMk cId="1334146092" sldId="332"/>
            <ac:spMk id="6" creationId="{706DEA76-784B-7A42-5696-C1DD5E4D36AF}"/>
          </ac:spMkLst>
        </pc:spChg>
        <pc:spChg chg="del">
          <ac:chgData name="Listou, Jostein Vollen" userId="de5f8099-20b8-4616-b36a-369d45d218a8" providerId="ADAL" clId="{F90318C8-8F36-4501-9C65-92B9DFD18790}" dt="2025-01-15T08:41:19.911" v="297" actId="478"/>
          <ac:spMkLst>
            <pc:docMk/>
            <pc:sldMk cId="1334146092" sldId="332"/>
            <ac:spMk id="7" creationId="{FAA4A6F0-913E-EA5A-4F94-693831F6AC58}"/>
          </ac:spMkLst>
        </pc:spChg>
        <pc:spChg chg="del">
          <ac:chgData name="Listou, Jostein Vollen" userId="de5f8099-20b8-4616-b36a-369d45d218a8" providerId="ADAL" clId="{F90318C8-8F36-4501-9C65-92B9DFD18790}" dt="2025-01-15T08:41:17.589" v="296" actId="478"/>
          <ac:spMkLst>
            <pc:docMk/>
            <pc:sldMk cId="1334146092" sldId="332"/>
            <ac:spMk id="8" creationId="{87046109-ADB1-6D30-43BE-775A6615204A}"/>
          </ac:spMkLst>
        </pc:spChg>
        <pc:spChg chg="mod">
          <ac:chgData name="Listou, Jostein Vollen" userId="de5f8099-20b8-4616-b36a-369d45d218a8" providerId="ADAL" clId="{F90318C8-8F36-4501-9C65-92B9DFD18790}" dt="2025-01-15T08:41:44.599" v="318" actId="1076"/>
          <ac:spMkLst>
            <pc:docMk/>
            <pc:sldMk cId="1334146092" sldId="332"/>
            <ac:spMk id="11" creationId="{5F79D18E-E0FB-EB63-97E2-2477130DBBE4}"/>
          </ac:spMkLst>
        </pc:spChg>
        <pc:spChg chg="add mod">
          <ac:chgData name="Listou, Jostein Vollen" userId="de5f8099-20b8-4616-b36a-369d45d218a8" providerId="ADAL" clId="{F90318C8-8F36-4501-9C65-92B9DFD18790}" dt="2025-01-15T09:20:43.119" v="368" actId="14100"/>
          <ac:spMkLst>
            <pc:docMk/>
            <pc:sldMk cId="1334146092" sldId="332"/>
            <ac:spMk id="15" creationId="{CAC4F47C-05FE-B01A-1212-A5DF735252DA}"/>
          </ac:spMkLst>
        </pc:spChg>
        <pc:spChg chg="add mod">
          <ac:chgData name="Listou, Jostein Vollen" userId="de5f8099-20b8-4616-b36a-369d45d218a8" providerId="ADAL" clId="{F90318C8-8F36-4501-9C65-92B9DFD18790}" dt="2025-01-15T09:19:41.922" v="367" actId="113"/>
          <ac:spMkLst>
            <pc:docMk/>
            <pc:sldMk cId="1334146092" sldId="332"/>
            <ac:spMk id="18" creationId="{9A906D3F-3A03-99C8-EE19-1F4CEFAB24CA}"/>
          </ac:spMkLst>
        </pc:spChg>
        <pc:spChg chg="mod">
          <ac:chgData name="Listou, Jostein Vollen" userId="de5f8099-20b8-4616-b36a-369d45d218a8" providerId="ADAL" clId="{F90318C8-8F36-4501-9C65-92B9DFD18790}" dt="2025-01-15T08:32:10.097" v="152" actId="1076"/>
          <ac:spMkLst>
            <pc:docMk/>
            <pc:sldMk cId="1334146092" sldId="332"/>
            <ac:spMk id="36" creationId="{00000000-0000-0000-0000-000000000000}"/>
          </ac:spMkLst>
        </pc:spChg>
        <pc:spChg chg="mod">
          <ac:chgData name="Listou, Jostein Vollen" userId="de5f8099-20b8-4616-b36a-369d45d218a8" providerId="ADAL" clId="{F90318C8-8F36-4501-9C65-92B9DFD18790}" dt="2025-01-15T08:33:55.517" v="196" actId="1076"/>
          <ac:spMkLst>
            <pc:docMk/>
            <pc:sldMk cId="1334146092" sldId="332"/>
            <ac:spMk id="38" creationId="{00000000-0000-0000-0000-000000000000}"/>
          </ac:spMkLst>
        </pc:spChg>
        <pc:spChg chg="mod">
          <ac:chgData name="Listou, Jostein Vollen" userId="de5f8099-20b8-4616-b36a-369d45d218a8" providerId="ADAL" clId="{F90318C8-8F36-4501-9C65-92B9DFD18790}" dt="2025-01-15T08:32:44.681" v="162" actId="1035"/>
          <ac:spMkLst>
            <pc:docMk/>
            <pc:sldMk cId="1334146092" sldId="332"/>
            <ac:spMk id="44" creationId="{00000000-0000-0000-0000-000000000000}"/>
          </ac:spMkLst>
        </pc:spChg>
        <pc:spChg chg="mod">
          <ac:chgData name="Listou, Jostein Vollen" userId="de5f8099-20b8-4616-b36a-369d45d218a8" providerId="ADAL" clId="{F90318C8-8F36-4501-9C65-92B9DFD18790}" dt="2025-01-15T08:32:49.136" v="164" actId="1035"/>
          <ac:spMkLst>
            <pc:docMk/>
            <pc:sldMk cId="1334146092" sldId="332"/>
            <ac:spMk id="46" creationId="{00000000-0000-0000-0000-000000000000}"/>
          </ac:spMkLst>
        </pc:spChg>
        <pc:spChg chg="mod">
          <ac:chgData name="Listou, Jostein Vollen" userId="de5f8099-20b8-4616-b36a-369d45d218a8" providerId="ADAL" clId="{F90318C8-8F36-4501-9C65-92B9DFD18790}" dt="2025-01-15T08:34:01.496" v="198" actId="1036"/>
          <ac:spMkLst>
            <pc:docMk/>
            <pc:sldMk cId="1334146092" sldId="332"/>
            <ac:spMk id="47" creationId="{00000000-0000-0000-0000-000000000000}"/>
          </ac:spMkLst>
        </pc:spChg>
        <pc:spChg chg="mod">
          <ac:chgData name="Listou, Jostein Vollen" userId="de5f8099-20b8-4616-b36a-369d45d218a8" providerId="ADAL" clId="{F90318C8-8F36-4501-9C65-92B9DFD18790}" dt="2025-01-15T08:31:14.093" v="88" actId="6549"/>
          <ac:spMkLst>
            <pc:docMk/>
            <pc:sldMk cId="1334146092" sldId="332"/>
            <ac:spMk id="68" creationId="{AB2FF36C-D61E-4F90-9789-1F9A099EDB7C}"/>
          </ac:spMkLst>
        </pc:spChg>
        <pc:spChg chg="mod">
          <ac:chgData name="Listou, Jostein Vollen" userId="de5f8099-20b8-4616-b36a-369d45d218a8" providerId="ADAL" clId="{F90318C8-8F36-4501-9C65-92B9DFD18790}" dt="2025-01-15T08:31:19.942" v="89" actId="14100"/>
          <ac:spMkLst>
            <pc:docMk/>
            <pc:sldMk cId="1334146092" sldId="332"/>
            <ac:spMk id="76" creationId="{2FD605C8-6519-4AE1-8C6F-749453636B99}"/>
          </ac:spMkLst>
        </pc:spChg>
        <pc:cxnChg chg="mod">
          <ac:chgData name="Listou, Jostein Vollen" userId="de5f8099-20b8-4616-b36a-369d45d218a8" providerId="ADAL" clId="{F90318C8-8F36-4501-9C65-92B9DFD18790}" dt="2025-01-15T08:34:25.520" v="200" actId="14100"/>
          <ac:cxnSpMkLst>
            <pc:docMk/>
            <pc:sldMk cId="1334146092" sldId="332"/>
            <ac:cxnSpMk id="3" creationId="{368B1F18-F9B6-F5C3-67E4-27F88FF48822}"/>
          </ac:cxnSpMkLst>
        </pc:cxnChg>
        <pc:cxnChg chg="mod">
          <ac:chgData name="Listou, Jostein Vollen" userId="de5f8099-20b8-4616-b36a-369d45d218a8" providerId="ADAL" clId="{F90318C8-8F36-4501-9C65-92B9DFD18790}" dt="2025-01-15T08:41:49.155" v="319" actId="14100"/>
          <ac:cxnSpMkLst>
            <pc:docMk/>
            <pc:sldMk cId="1334146092" sldId="332"/>
            <ac:cxnSpMk id="53" creationId="{00000000-0000-0000-0000-000000000000}"/>
          </ac:cxnSpMkLst>
        </pc:cxnChg>
      </pc:sldChg>
    </pc:docChg>
  </pc:docChgLst>
  <pc:docChgLst>
    <pc:chgData name="Listou, Jostein Vollen" userId="de5f8099-20b8-4616-b36a-369d45d218a8" providerId="ADAL" clId="{A4B50B45-BB3B-404B-9849-94B75F9A9917}"/>
    <pc:docChg chg="undo custSel modSld">
      <pc:chgData name="Listou, Jostein Vollen" userId="de5f8099-20b8-4616-b36a-369d45d218a8" providerId="ADAL" clId="{A4B50B45-BB3B-404B-9849-94B75F9A9917}" dt="2025-01-02T10:12:29.342" v="1991" actId="1038"/>
      <pc:docMkLst>
        <pc:docMk/>
      </pc:docMkLst>
      <pc:sldChg chg="addSp modSp mod">
        <pc:chgData name="Listou, Jostein Vollen" userId="de5f8099-20b8-4616-b36a-369d45d218a8" providerId="ADAL" clId="{A4B50B45-BB3B-404B-9849-94B75F9A9917}" dt="2025-01-02T10:08:44.175" v="1942" actId="1035"/>
        <pc:sldMkLst>
          <pc:docMk/>
          <pc:sldMk cId="3719079941" sldId="331"/>
        </pc:sldMkLst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4" creationId="{8EFB5E45-DA95-E16F-EAC4-EF962A509CE9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5" creationId="{0BBA0185-57DF-9BB9-81FE-6FA898CF99F2}"/>
          </ac:spMkLst>
        </pc:spChg>
        <pc:spChg chg="mod">
          <ac:chgData name="Listou, Jostein Vollen" userId="de5f8099-20b8-4616-b36a-369d45d218a8" providerId="ADAL" clId="{A4B50B45-BB3B-404B-9849-94B75F9A9917}" dt="2025-01-02T09:41:29.458" v="11" actId="1038"/>
          <ac:spMkLst>
            <pc:docMk/>
            <pc:sldMk cId="3719079941" sldId="331"/>
            <ac:spMk id="7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9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10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10:08:28.641" v="1916" actId="207"/>
          <ac:spMkLst>
            <pc:docMk/>
            <pc:sldMk cId="3719079941" sldId="331"/>
            <ac:spMk id="11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12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13" creationId="{7EE3651F-E8D4-AA23-B897-11B56CDC3C8D}"/>
          </ac:spMkLst>
        </pc:spChg>
        <pc:spChg chg="mod">
          <ac:chgData name="Listou, Jostein Vollen" userId="de5f8099-20b8-4616-b36a-369d45d218a8" providerId="ADAL" clId="{A4B50B45-BB3B-404B-9849-94B75F9A9917}" dt="2025-01-02T10:08:44.175" v="1942" actId="1035"/>
          <ac:spMkLst>
            <pc:docMk/>
            <pc:sldMk cId="3719079941" sldId="331"/>
            <ac:spMk id="14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7:43.281" v="574" actId="1038"/>
          <ac:spMkLst>
            <pc:docMk/>
            <pc:sldMk cId="3719079941" sldId="331"/>
            <ac:spMk id="15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19" creationId="{0C7E3F70-486B-431E-8193-0492B9604902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23" creationId="{EE7771FA-308E-3A8D-042D-D5530481FC05}"/>
          </ac:spMkLst>
        </pc:spChg>
        <pc:spChg chg="add mod">
          <ac:chgData name="Listou, Jostein Vollen" userId="de5f8099-20b8-4616-b36a-369d45d218a8" providerId="ADAL" clId="{A4B50B45-BB3B-404B-9849-94B75F9A9917}" dt="2025-01-02T09:45:10.612" v="406" actId="1038"/>
          <ac:spMkLst>
            <pc:docMk/>
            <pc:sldMk cId="3719079941" sldId="331"/>
            <ac:spMk id="24" creationId="{C3DAAB65-BFBA-8ECC-645B-D68BA2A3F173}"/>
          </ac:spMkLst>
        </pc:spChg>
        <pc:spChg chg="add mod">
          <ac:chgData name="Listou, Jostein Vollen" userId="de5f8099-20b8-4616-b36a-369d45d218a8" providerId="ADAL" clId="{A4B50B45-BB3B-404B-9849-94B75F9A9917}" dt="2025-01-02T09:46:51.361" v="542" actId="20577"/>
          <ac:spMkLst>
            <pc:docMk/>
            <pc:sldMk cId="3719079941" sldId="331"/>
            <ac:spMk id="25" creationId="{9AB26A83-8B5D-BA2A-CCFC-7C61614A9737}"/>
          </ac:spMkLst>
        </pc:spChg>
        <pc:spChg chg="add mod">
          <ac:chgData name="Listou, Jostein Vollen" userId="de5f8099-20b8-4616-b36a-369d45d218a8" providerId="ADAL" clId="{A4B50B45-BB3B-404B-9849-94B75F9A9917}" dt="2025-01-02T09:49:13.842" v="763" actId="20577"/>
          <ac:spMkLst>
            <pc:docMk/>
            <pc:sldMk cId="3719079941" sldId="331"/>
            <ac:spMk id="26" creationId="{3E0E53D0-8EAC-F7D5-1430-E1D360B3605F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28" creationId="{539AFB28-45FE-9B31-CD5E-3AEEC5506C74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29" creationId="{D5347944-E4FE-EFB4-6625-9B623B101C91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30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31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34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9:34.245" v="773" actId="20577"/>
          <ac:spMkLst>
            <pc:docMk/>
            <pc:sldMk cId="3719079941" sldId="331"/>
            <ac:spMk id="35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37" creationId="{B4E7E068-7214-E67E-81B7-71DD80C3637F}"/>
          </ac:spMkLst>
        </pc:spChg>
        <pc:spChg chg="mod">
          <ac:chgData name="Listou, Jostein Vollen" userId="de5f8099-20b8-4616-b36a-369d45d218a8" providerId="ADAL" clId="{A4B50B45-BB3B-404B-9849-94B75F9A9917}" dt="2025-01-02T09:46:00.898" v="470" actId="1037"/>
          <ac:spMkLst>
            <pc:docMk/>
            <pc:sldMk cId="3719079941" sldId="331"/>
            <ac:spMk id="42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43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0:07.329" v="820" actId="1036"/>
          <ac:spMkLst>
            <pc:docMk/>
            <pc:sldMk cId="3719079941" sldId="331"/>
            <ac:spMk id="44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1:22.021" v="875" actId="255"/>
          <ac:spMkLst>
            <pc:docMk/>
            <pc:sldMk cId="3719079941" sldId="331"/>
            <ac:spMk id="45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49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50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42:32.492" v="148" actId="1038"/>
          <ac:spMkLst>
            <pc:docMk/>
            <pc:sldMk cId="3719079941" sldId="331"/>
            <ac:spMk id="52" creationId="{00000000-0000-0000-0000-000000000000}"/>
          </ac:spMkLst>
        </pc:spChg>
        <pc:cxnChg chg="mod">
          <ac:chgData name="Listou, Jostein Vollen" userId="de5f8099-20b8-4616-b36a-369d45d218a8" providerId="ADAL" clId="{A4B50B45-BB3B-404B-9849-94B75F9A9917}" dt="2025-01-02T09:50:15.713" v="821" actId="14100"/>
          <ac:cxnSpMkLst>
            <pc:docMk/>
            <pc:sldMk cId="3719079941" sldId="331"/>
            <ac:cxnSpMk id="8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50:07.329" v="820" actId="1036"/>
          <ac:cxnSpMkLst>
            <pc:docMk/>
            <pc:sldMk cId="3719079941" sldId="331"/>
            <ac:cxnSpMk id="17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48:41.650" v="758" actId="14100"/>
          <ac:cxnSpMkLst>
            <pc:docMk/>
            <pc:sldMk cId="3719079941" sldId="331"/>
            <ac:cxnSpMk id="18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46:00.898" v="470" actId="1037"/>
          <ac:cxnSpMkLst>
            <pc:docMk/>
            <pc:sldMk cId="3719079941" sldId="331"/>
            <ac:cxnSpMk id="20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10:07:15.810" v="1659" actId="1035"/>
          <ac:cxnSpMkLst>
            <pc:docMk/>
            <pc:sldMk cId="3719079941" sldId="331"/>
            <ac:cxnSpMk id="21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48:11.890" v="686" actId="1037"/>
          <ac:cxnSpMkLst>
            <pc:docMk/>
            <pc:sldMk cId="3719079941" sldId="331"/>
            <ac:cxnSpMk id="22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48:22.909" v="720" actId="1036"/>
          <ac:cxnSpMkLst>
            <pc:docMk/>
            <pc:sldMk cId="3719079941" sldId="331"/>
            <ac:cxnSpMk id="32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48:35.297" v="757" actId="1037"/>
          <ac:cxnSpMkLst>
            <pc:docMk/>
            <pc:sldMk cId="3719079941" sldId="331"/>
            <ac:cxnSpMk id="33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46:00.898" v="470" actId="1037"/>
          <ac:cxnSpMkLst>
            <pc:docMk/>
            <pc:sldMk cId="3719079941" sldId="331"/>
            <ac:cxnSpMk id="38" creationId="{3551D880-440C-D81C-E25A-46AF0C3C032C}"/>
          </ac:cxnSpMkLst>
        </pc:cxnChg>
        <pc:cxnChg chg="mod">
          <ac:chgData name="Listou, Jostein Vollen" userId="de5f8099-20b8-4616-b36a-369d45d218a8" providerId="ADAL" clId="{A4B50B45-BB3B-404B-9849-94B75F9A9917}" dt="2025-01-02T09:46:00.898" v="470" actId="1037"/>
          <ac:cxnSpMkLst>
            <pc:docMk/>
            <pc:sldMk cId="3719079941" sldId="331"/>
            <ac:cxnSpMk id="39" creationId="{D5B4EDB3-8CAC-10A7-7B2F-31E492144A41}"/>
          </ac:cxnSpMkLst>
        </pc:cxnChg>
        <pc:cxnChg chg="mod">
          <ac:chgData name="Listou, Jostein Vollen" userId="de5f8099-20b8-4616-b36a-369d45d218a8" providerId="ADAL" clId="{A4B50B45-BB3B-404B-9849-94B75F9A9917}" dt="2025-01-02T09:46:00.898" v="470" actId="1037"/>
          <ac:cxnSpMkLst>
            <pc:docMk/>
            <pc:sldMk cId="3719079941" sldId="331"/>
            <ac:cxnSpMk id="41" creationId="{68450CCD-AD1E-D1F8-B1F0-7A25E1DD9A5A}"/>
          </ac:cxnSpMkLst>
        </pc:cxnChg>
        <pc:cxnChg chg="mod">
          <ac:chgData name="Listou, Jostein Vollen" userId="de5f8099-20b8-4616-b36a-369d45d218a8" providerId="ADAL" clId="{A4B50B45-BB3B-404B-9849-94B75F9A9917}" dt="2025-01-02T09:46:00.898" v="470" actId="1037"/>
          <ac:cxnSpMkLst>
            <pc:docMk/>
            <pc:sldMk cId="3719079941" sldId="331"/>
            <ac:cxnSpMk id="46" creationId="{D83323F9-BDA9-D61A-DAB7-0FE9990E2CD2}"/>
          </ac:cxnSpMkLst>
        </pc:cxnChg>
        <pc:cxnChg chg="add mod ord">
          <ac:chgData name="Listou, Jostein Vollen" userId="de5f8099-20b8-4616-b36a-369d45d218a8" providerId="ADAL" clId="{A4B50B45-BB3B-404B-9849-94B75F9A9917}" dt="2025-01-02T10:08:11.588" v="1898" actId="167"/>
          <ac:cxnSpMkLst>
            <pc:docMk/>
            <pc:sldMk cId="3719079941" sldId="331"/>
            <ac:cxnSpMk id="47" creationId="{D1C2D37C-94C7-491F-3271-5F78BA5C39A1}"/>
          </ac:cxnSpMkLst>
        </pc:cxnChg>
      </pc:sldChg>
      <pc:sldChg chg="addSp modSp mod">
        <pc:chgData name="Listou, Jostein Vollen" userId="de5f8099-20b8-4616-b36a-369d45d218a8" providerId="ADAL" clId="{A4B50B45-BB3B-404B-9849-94B75F9A9917}" dt="2025-01-02T10:12:29.342" v="1991" actId="1038"/>
        <pc:sldMkLst>
          <pc:docMk/>
          <pc:sldMk cId="1334146092" sldId="332"/>
        </pc:sldMkLst>
        <pc:spChg chg="add mod">
          <ac:chgData name="Listou, Jostein Vollen" userId="de5f8099-20b8-4616-b36a-369d45d218a8" providerId="ADAL" clId="{A4B50B45-BB3B-404B-9849-94B75F9A9917}" dt="2025-01-02T09:59:01.556" v="1331" actId="1037"/>
          <ac:spMkLst>
            <pc:docMk/>
            <pc:sldMk cId="1334146092" sldId="332"/>
            <ac:spMk id="2" creationId="{D776DD54-DDAD-9740-42E6-BAE2D1CB2D3B}"/>
          </ac:spMkLst>
        </pc:spChg>
        <pc:spChg chg="add mod">
          <ac:chgData name="Listou, Jostein Vollen" userId="de5f8099-20b8-4616-b36a-369d45d218a8" providerId="ADAL" clId="{A4B50B45-BB3B-404B-9849-94B75F9A9917}" dt="2025-01-02T09:59:58.671" v="1350" actId="20577"/>
          <ac:spMkLst>
            <pc:docMk/>
            <pc:sldMk cId="1334146092" sldId="332"/>
            <ac:spMk id="4" creationId="{421DD542-665F-4D11-6AB6-5CB3CC070C3C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6" creationId="{706DEA76-784B-7A42-5696-C1DD5E4D36AF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11" creationId="{5F79D18E-E0FB-EB63-97E2-2477130DBBE4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19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20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21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6:55.398" v="1099" actId="108"/>
          <ac:spMkLst>
            <pc:docMk/>
            <pc:sldMk cId="1334146092" sldId="332"/>
            <ac:spMk id="24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27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28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29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31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2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10:03:57.274" v="1513" actId="207"/>
          <ac:spMkLst>
            <pc:docMk/>
            <pc:sldMk cId="1334146092" sldId="332"/>
            <ac:spMk id="33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4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5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6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7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8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39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36.817" v="1230" actId="1037"/>
          <ac:spMkLst>
            <pc:docMk/>
            <pc:sldMk cId="1334146092" sldId="332"/>
            <ac:spMk id="40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41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10:03:58.375" v="1514" actId="1036"/>
          <ac:spMkLst>
            <pc:docMk/>
            <pc:sldMk cId="1334146092" sldId="332"/>
            <ac:spMk id="42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43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44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10:12:17.217" v="1974" actId="20577"/>
          <ac:spMkLst>
            <pc:docMk/>
            <pc:sldMk cId="1334146092" sldId="332"/>
            <ac:spMk id="45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46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47" creationId="{00000000-0000-0000-0000-000000000000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66" creationId="{5FCE0A86-9AA6-4AF6-9D32-1757689D63BC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68" creationId="{AB2FF36C-D61E-4F90-9789-1F9A099EDB7C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76" creationId="{2FD605C8-6519-4AE1-8C6F-749453636B99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77" creationId="{6EE9BA33-0AFA-4E82-9C58-615E622D38B6}"/>
          </ac:spMkLst>
        </pc:spChg>
        <pc:spChg chg="mod">
          <ac:chgData name="Listou, Jostein Vollen" userId="de5f8099-20b8-4616-b36a-369d45d218a8" providerId="ADAL" clId="{A4B50B45-BB3B-404B-9849-94B75F9A9917}" dt="2025-01-02T09:58:23.609" v="1183" actId="1038"/>
          <ac:spMkLst>
            <pc:docMk/>
            <pc:sldMk cId="1334146092" sldId="332"/>
            <ac:spMk id="78" creationId="{E84B1A56-3826-438F-A876-6A5159326363}"/>
          </ac:spMkLst>
        </pc:spChg>
        <pc:cxnChg chg="mod">
          <ac:chgData name="Listou, Jostein Vollen" userId="de5f8099-20b8-4616-b36a-369d45d218a8" providerId="ADAL" clId="{A4B50B45-BB3B-404B-9849-94B75F9A9917}" dt="2025-01-02T10:12:07.643" v="1972" actId="1037"/>
          <ac:cxnSpMkLst>
            <pc:docMk/>
            <pc:sldMk cId="1334146092" sldId="332"/>
            <ac:cxnSpMk id="3" creationId="{368B1F18-F9B6-F5C3-67E4-27F88FF48822}"/>
          </ac:cxnSpMkLst>
        </pc:cxnChg>
        <pc:cxnChg chg="mod">
          <ac:chgData name="Listou, Jostein Vollen" userId="de5f8099-20b8-4616-b36a-369d45d218a8" providerId="ADAL" clId="{A4B50B45-BB3B-404B-9849-94B75F9A9917}" dt="2025-01-02T10:05:35.541" v="1588" actId="108"/>
          <ac:cxnSpMkLst>
            <pc:docMk/>
            <pc:sldMk cId="1334146092" sldId="332"/>
            <ac:cxnSpMk id="5" creationId="{C7BA7D9D-4EBB-B368-DFC1-2164203DA3FE}"/>
          </ac:cxnSpMkLst>
        </pc:cxnChg>
        <pc:cxnChg chg="mod">
          <ac:chgData name="Listou, Jostein Vollen" userId="de5f8099-20b8-4616-b36a-369d45d218a8" providerId="ADAL" clId="{A4B50B45-BB3B-404B-9849-94B75F9A9917}" dt="2025-01-02T10:06:35.650" v="1657" actId="1037"/>
          <ac:cxnSpMkLst>
            <pc:docMk/>
            <pc:sldMk cId="1334146092" sldId="332"/>
            <ac:cxnSpMk id="13" creationId="{469E207E-D824-FD88-6EEC-DF7BC275858A}"/>
          </ac:cxnSpMkLst>
        </pc:cxnChg>
        <pc:cxnChg chg="add mod ord">
          <ac:chgData name="Listou, Jostein Vollen" userId="de5f8099-20b8-4616-b36a-369d45d218a8" providerId="ADAL" clId="{A4B50B45-BB3B-404B-9849-94B75F9A9917}" dt="2025-01-02T10:04:05.133" v="1515" actId="167"/>
          <ac:cxnSpMkLst>
            <pc:docMk/>
            <pc:sldMk cId="1334146092" sldId="332"/>
            <ac:cxnSpMk id="17" creationId="{0C586A5E-E4D9-748D-4538-08F90E20D8D1}"/>
          </ac:cxnSpMkLst>
        </pc:cxnChg>
        <pc:cxnChg chg="mod">
          <ac:chgData name="Listou, Jostein Vollen" userId="de5f8099-20b8-4616-b36a-369d45d218a8" providerId="ADAL" clId="{A4B50B45-BB3B-404B-9849-94B75F9A9917}" dt="2025-01-02T09:58:36.817" v="1230" actId="1037"/>
          <ac:cxnSpMkLst>
            <pc:docMk/>
            <pc:sldMk cId="1334146092" sldId="332"/>
            <ac:cxnSpMk id="30" creationId="{1CB5B259-8407-10FA-0AF7-905FF6F5215A}"/>
          </ac:cxnSpMkLst>
        </pc:cxnChg>
        <pc:cxnChg chg="mod">
          <ac:chgData name="Listou, Jostein Vollen" userId="de5f8099-20b8-4616-b36a-369d45d218a8" providerId="ADAL" clId="{A4B50B45-BB3B-404B-9849-94B75F9A9917}" dt="2025-01-02T09:57:26.628" v="1102" actId="108"/>
          <ac:cxnSpMkLst>
            <pc:docMk/>
            <pc:sldMk cId="1334146092" sldId="332"/>
            <ac:cxnSpMk id="48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10:06:42.783" v="1658" actId="14100"/>
          <ac:cxnSpMkLst>
            <pc:docMk/>
            <pc:sldMk cId="1334146092" sldId="332"/>
            <ac:cxnSpMk id="50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10:05:19.532" v="1586" actId="108"/>
          <ac:cxnSpMkLst>
            <pc:docMk/>
            <pc:sldMk cId="1334146092" sldId="332"/>
            <ac:cxnSpMk id="52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10:12:29.342" v="1991" actId="1038"/>
          <ac:cxnSpMkLst>
            <pc:docMk/>
            <pc:sldMk cId="1334146092" sldId="332"/>
            <ac:cxnSpMk id="53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10:05:56.868" v="1636" actId="1036"/>
          <ac:cxnSpMkLst>
            <pc:docMk/>
            <pc:sldMk cId="1334146092" sldId="332"/>
            <ac:cxnSpMk id="57" creationId="{00000000-0000-0000-0000-000000000000}"/>
          </ac:cxnSpMkLst>
        </pc:cxnChg>
        <pc:cxnChg chg="mod">
          <ac:chgData name="Listou, Jostein Vollen" userId="de5f8099-20b8-4616-b36a-369d45d218a8" providerId="ADAL" clId="{A4B50B45-BB3B-404B-9849-94B75F9A9917}" dt="2025-01-02T09:58:36.817" v="1230" actId="1037"/>
          <ac:cxnSpMkLst>
            <pc:docMk/>
            <pc:sldMk cId="1334146092" sldId="332"/>
            <ac:cxnSpMk id="58" creationId="{00000000-0000-0000-0000-000000000000}"/>
          </ac:cxnSpMkLst>
        </pc:cxnChg>
        <pc:cxnChg chg="mod ord">
          <ac:chgData name="Listou, Jostein Vollen" userId="de5f8099-20b8-4616-b36a-369d45d218a8" providerId="ADAL" clId="{A4B50B45-BB3B-404B-9849-94B75F9A9917}" dt="2025-01-02T10:04:36.415" v="1585" actId="167"/>
          <ac:cxnSpMkLst>
            <pc:docMk/>
            <pc:sldMk cId="1334146092" sldId="332"/>
            <ac:cxnSpMk id="6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7F613-DC16-485A-940D-2430FB0F104B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374AB-E166-4014-BDD8-AE2B8B46B7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2946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4374AB-E166-4014-BDD8-AE2B8B46B72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18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B1A520F1-65EE-E649-BB8D-A3734D998E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446405"/>
            <a:ext cx="2719754" cy="52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9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 - K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52019D6-8B6D-1547-A33B-C2C5C34302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127" y="6060528"/>
            <a:ext cx="457958" cy="457958"/>
          </a:xfrm>
          <a:prstGeom prst="rect">
            <a:avLst/>
          </a:prstGeom>
        </p:spPr>
      </p:pic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DEF03F01-AAC7-034B-AE29-D0D5DCA0871B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32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9488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rgbClr val="0032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51D761E-883A-3E42-A342-5F578B983C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10035"/>
            <a:ext cx="1506647" cy="28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719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890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rgbClr val="0032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3893D71-D650-0441-9B87-045684C1D3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10035"/>
            <a:ext cx="1506647" cy="28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67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21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3818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58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04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- Strategi 2030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0136" y="6398554"/>
            <a:ext cx="1084118" cy="365125"/>
          </a:xfrm>
        </p:spPr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7884" y="6398554"/>
            <a:ext cx="6754761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8397" y="6398554"/>
            <a:ext cx="578427" cy="365125"/>
          </a:xfrm>
        </p:spPr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79581D5-0F7E-9E4F-89C4-AFAA1EA9A7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034" y="6396105"/>
            <a:ext cx="771939" cy="286317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47E1402-2297-4047-B887-9D1FFB1410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4" y="6426347"/>
            <a:ext cx="1545936" cy="25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1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74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E3C56CD-BE2D-604C-A7A7-6A7FD6A668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rgbClr val="0032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328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481724"/>
            <a:ext cx="2719754" cy="45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446405"/>
            <a:ext cx="2719754" cy="52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2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678D648A-5C59-7840-A609-8BD96C148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446405"/>
            <a:ext cx="2719754" cy="52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56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4F6546F2-132F-8144-9B26-617528BE10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90" y="1709738"/>
            <a:ext cx="9876459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990" y="4589463"/>
            <a:ext cx="987646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663BEA8-A4EA-854E-9471-F981C2A109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29601"/>
            <a:ext cx="1506647" cy="24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5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739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 - K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85EE7DCD-A9CF-F946-9FF8-73131B3C7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127" y="6060528"/>
            <a:ext cx="457958" cy="457958"/>
          </a:xfrm>
          <a:prstGeom prst="rect">
            <a:avLst/>
          </a:prstGeom>
        </p:spPr>
      </p:pic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27CFEDB7-4063-CB4D-A736-FE7E1133003D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8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874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15.01.2025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FBF125BD-B4E4-8B46-9674-B96B340D0D3D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4" y="6426347"/>
            <a:ext cx="1545936" cy="2560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E0D664-CF64-93F1-7BB2-396445B3400B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66560"/>
            <a:ext cx="206375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val="321085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5" r:id="rId4"/>
    <p:sldLayoutId id="2147483666" r:id="rId5"/>
    <p:sldLayoutId id="2147483651" r:id="rId6"/>
    <p:sldLayoutId id="2147483652" r:id="rId7"/>
    <p:sldLayoutId id="2147483663" r:id="rId8"/>
    <p:sldLayoutId id="2147483653" r:id="rId9"/>
    <p:sldLayoutId id="2147483664" r:id="rId10"/>
    <p:sldLayoutId id="2147483654" r:id="rId11"/>
    <p:sldLayoutId id="2147483660" r:id="rId12"/>
    <p:sldLayoutId id="2147483655" r:id="rId13"/>
    <p:sldLayoutId id="2147483661" r:id="rId14"/>
    <p:sldLayoutId id="2147483656" r:id="rId15"/>
    <p:sldLayoutId id="2147483657" r:id="rId16"/>
    <p:sldLayoutId id="2147483658" r:id="rId17"/>
    <p:sldLayoutId id="2147483659" r:id="rId18"/>
    <p:sldLayoutId id="21474836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28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Rett linje 46">
            <a:extLst>
              <a:ext uri="{FF2B5EF4-FFF2-40B4-BE49-F238E27FC236}">
                <a16:creationId xmlns:a16="http://schemas.microsoft.com/office/drawing/2014/main" id="{D1C2D37C-94C7-491F-3271-5F78BA5C39A1}"/>
              </a:ext>
            </a:extLst>
          </p:cNvPr>
          <p:cNvCxnSpPr>
            <a:cxnSpLocks/>
          </p:cNvCxnSpPr>
          <p:nvPr/>
        </p:nvCxnSpPr>
        <p:spPr>
          <a:xfrm>
            <a:off x="6689687" y="2088606"/>
            <a:ext cx="0" cy="353119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Rett linje 45">
            <a:extLst>
              <a:ext uri="{FF2B5EF4-FFF2-40B4-BE49-F238E27FC236}">
                <a16:creationId xmlns:a16="http://schemas.microsoft.com/office/drawing/2014/main" id="{D83323F9-BDA9-D61A-DAB7-0FE9990E2CD2}"/>
              </a:ext>
            </a:extLst>
          </p:cNvPr>
          <p:cNvCxnSpPr>
            <a:cxnSpLocks/>
          </p:cNvCxnSpPr>
          <p:nvPr/>
        </p:nvCxnSpPr>
        <p:spPr>
          <a:xfrm>
            <a:off x="4308824" y="2877382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Rett linje 37">
            <a:extLst>
              <a:ext uri="{FF2B5EF4-FFF2-40B4-BE49-F238E27FC236}">
                <a16:creationId xmlns:a16="http://schemas.microsoft.com/office/drawing/2014/main" id="{3551D880-440C-D81C-E25A-46AF0C3C032C}"/>
              </a:ext>
            </a:extLst>
          </p:cNvPr>
          <p:cNvCxnSpPr>
            <a:cxnSpLocks/>
          </p:cNvCxnSpPr>
          <p:nvPr/>
        </p:nvCxnSpPr>
        <p:spPr>
          <a:xfrm flipH="1">
            <a:off x="3059990" y="2803297"/>
            <a:ext cx="0" cy="261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Rett linje 16"/>
          <p:cNvCxnSpPr>
            <a:stCxn id="44" idx="1"/>
            <a:endCxn id="3" idx="3"/>
          </p:cNvCxnSpPr>
          <p:nvPr/>
        </p:nvCxnSpPr>
        <p:spPr>
          <a:xfrm flipH="1">
            <a:off x="6923223" y="996414"/>
            <a:ext cx="614672" cy="396390"/>
          </a:xfrm>
          <a:prstGeom prst="line">
            <a:avLst/>
          </a:prstGeom>
          <a:ln w="158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Avrundet rektangel 1"/>
          <p:cNvSpPr/>
          <p:nvPr/>
        </p:nvSpPr>
        <p:spPr>
          <a:xfrm>
            <a:off x="5272223" y="377598"/>
            <a:ext cx="1655762" cy="574675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3" name="Avrundet rektangel 2"/>
          <p:cNvSpPr/>
          <p:nvPr/>
        </p:nvSpPr>
        <p:spPr>
          <a:xfrm>
            <a:off x="5265873" y="1104673"/>
            <a:ext cx="1657350" cy="576262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6" name="TekstSylinder 6"/>
          <p:cNvSpPr txBox="1">
            <a:spLocks noChangeArrowheads="1"/>
          </p:cNvSpPr>
          <p:nvPr/>
        </p:nvSpPr>
        <p:spPr bwMode="auto">
          <a:xfrm>
            <a:off x="5204967" y="418873"/>
            <a:ext cx="1576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>
                <a:solidFill>
                  <a:srgbClr val="376092"/>
                </a:solidFill>
              </a:rPr>
              <a:t>Styret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>
                <a:solidFill>
                  <a:srgbClr val="376092"/>
                </a:solidFill>
              </a:rPr>
              <a:t>Helse Midt-Norge RHF</a:t>
            </a:r>
          </a:p>
        </p:txBody>
      </p:sp>
      <p:sp>
        <p:nvSpPr>
          <p:cNvPr id="7" name="TekstSylinder 20"/>
          <p:cNvSpPr txBox="1">
            <a:spLocks noChangeArrowheads="1"/>
          </p:cNvSpPr>
          <p:nvPr/>
        </p:nvSpPr>
        <p:spPr bwMode="auto">
          <a:xfrm>
            <a:off x="5226170" y="1064659"/>
            <a:ext cx="17089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>
                <a:solidFill>
                  <a:srgbClr val="376092"/>
                </a:solidFill>
                <a:latin typeface="Calibri"/>
                <a:cs typeface="Arial"/>
              </a:rPr>
              <a:t>Adm. Direktør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dirty="0">
                <a:solidFill>
                  <a:srgbClr val="376092"/>
                </a:solidFill>
                <a:latin typeface="Calibri"/>
                <a:cs typeface="Arial"/>
              </a:rPr>
              <a:t>Jan Christian Dahle Frich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dirty="0">
                <a:solidFill>
                  <a:srgbClr val="376092"/>
                </a:solidFill>
                <a:latin typeface="Calibri"/>
                <a:cs typeface="Arial"/>
              </a:rPr>
              <a:t>Helse Midt-Norge RHF</a:t>
            </a:r>
          </a:p>
        </p:txBody>
      </p:sp>
      <p:sp>
        <p:nvSpPr>
          <p:cNvPr id="9" name="TekstSylinder 23"/>
          <p:cNvSpPr txBox="1">
            <a:spLocks noChangeArrowheads="1"/>
          </p:cNvSpPr>
          <p:nvPr/>
        </p:nvSpPr>
        <p:spPr bwMode="auto">
          <a:xfrm>
            <a:off x="2468943" y="2230245"/>
            <a:ext cx="1162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err="1">
                <a:solidFill>
                  <a:srgbClr val="376092"/>
                </a:solidFill>
              </a:rPr>
              <a:t>Helsefagavd</a:t>
            </a:r>
            <a:r>
              <a:rPr lang="nb-NO" altLang="nb-NO" sz="1200" b="1">
                <a:solidFill>
                  <a:srgbClr val="376092"/>
                </a:solidFill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solidFill>
                  <a:srgbClr val="376092"/>
                </a:solidFill>
                <a:latin typeface="Calibri"/>
                <a:cs typeface="Arial"/>
              </a:rPr>
              <a:t>Trude 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solidFill>
                  <a:srgbClr val="376092"/>
                </a:solidFill>
                <a:latin typeface="Calibri"/>
                <a:cs typeface="Arial"/>
              </a:rPr>
              <a:t>Basso</a:t>
            </a:r>
          </a:p>
        </p:txBody>
      </p:sp>
      <p:sp>
        <p:nvSpPr>
          <p:cNvPr id="10" name="Avrundet rektangel 9"/>
          <p:cNvSpPr/>
          <p:nvPr/>
        </p:nvSpPr>
        <p:spPr>
          <a:xfrm>
            <a:off x="2552115" y="2228093"/>
            <a:ext cx="977900" cy="576263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11" name="Avrundet rektangel 10"/>
          <p:cNvSpPr/>
          <p:nvPr/>
        </p:nvSpPr>
        <p:spPr>
          <a:xfrm>
            <a:off x="6161742" y="2249260"/>
            <a:ext cx="977900" cy="576263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12" name="Avrundet rektangel 11"/>
          <p:cNvSpPr/>
          <p:nvPr/>
        </p:nvSpPr>
        <p:spPr>
          <a:xfrm>
            <a:off x="7368242" y="2249260"/>
            <a:ext cx="977900" cy="576263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14" name="TekstSylinder 44"/>
          <p:cNvSpPr txBox="1">
            <a:spLocks noChangeArrowheads="1"/>
          </p:cNvSpPr>
          <p:nvPr/>
        </p:nvSpPr>
        <p:spPr bwMode="auto">
          <a:xfrm>
            <a:off x="6188730" y="2253141"/>
            <a:ext cx="9794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 err="1">
                <a:solidFill>
                  <a:srgbClr val="376092"/>
                </a:solidFill>
              </a:rPr>
              <a:t>Org.avd</a:t>
            </a:r>
            <a:r>
              <a:rPr lang="nb-NO" altLang="nb-NO" sz="1200" b="1" dirty="0">
                <a:solidFill>
                  <a:srgbClr val="376092"/>
                </a:solidFill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</a:rPr>
              <a:t>Ingerid Gunnerød</a:t>
            </a:r>
          </a:p>
        </p:txBody>
      </p:sp>
      <p:sp>
        <p:nvSpPr>
          <p:cNvPr id="15" name="TekstSylinder 48"/>
          <p:cNvSpPr txBox="1">
            <a:spLocks noChangeArrowheads="1"/>
          </p:cNvSpPr>
          <p:nvPr/>
        </p:nvSpPr>
        <p:spPr bwMode="auto">
          <a:xfrm>
            <a:off x="7319323" y="2249260"/>
            <a:ext cx="10667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 err="1">
                <a:solidFill>
                  <a:srgbClr val="376092"/>
                </a:solidFill>
              </a:rPr>
              <a:t>Eieravd</a:t>
            </a:r>
            <a:r>
              <a:rPr lang="nb-NO" altLang="nb-NO" sz="1200" b="1" dirty="0">
                <a:solidFill>
                  <a:srgbClr val="376092"/>
                </a:solidFill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  <a:latin typeface="Calibri"/>
                <a:cs typeface="Arial"/>
              </a:rPr>
              <a:t>Konst.: Ole Magnus Nyheim </a:t>
            </a:r>
            <a:endParaRPr lang="nb-NO" altLang="nb-NO" sz="1000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</p:txBody>
      </p:sp>
      <p:cxnSp>
        <p:nvCxnSpPr>
          <p:cNvPr id="16" name="Rett linje 15"/>
          <p:cNvCxnSpPr>
            <a:stCxn id="3" idx="2"/>
          </p:cNvCxnSpPr>
          <p:nvPr/>
        </p:nvCxnSpPr>
        <p:spPr>
          <a:xfrm>
            <a:off x="6094548" y="1680935"/>
            <a:ext cx="0" cy="423863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Rett linje 17"/>
          <p:cNvCxnSpPr>
            <a:cxnSpLocks/>
          </p:cNvCxnSpPr>
          <p:nvPr/>
        </p:nvCxnSpPr>
        <p:spPr>
          <a:xfrm>
            <a:off x="3065932" y="2073049"/>
            <a:ext cx="7147956" cy="42332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Rett linje 19"/>
          <p:cNvCxnSpPr/>
          <p:nvPr/>
        </p:nvCxnSpPr>
        <p:spPr>
          <a:xfrm>
            <a:off x="3059991" y="2073049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Rett linje 20"/>
          <p:cNvCxnSpPr/>
          <p:nvPr/>
        </p:nvCxnSpPr>
        <p:spPr>
          <a:xfrm>
            <a:off x="5436438" y="2101449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Rett linje 21"/>
          <p:cNvCxnSpPr/>
          <p:nvPr/>
        </p:nvCxnSpPr>
        <p:spPr>
          <a:xfrm>
            <a:off x="7872224" y="2104798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Rett linje 26"/>
          <p:cNvCxnSpPr/>
          <p:nvPr/>
        </p:nvCxnSpPr>
        <p:spPr>
          <a:xfrm>
            <a:off x="6083435" y="952273"/>
            <a:ext cx="0" cy="136525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Avrundet rektangel 29"/>
          <p:cNvSpPr/>
          <p:nvPr/>
        </p:nvSpPr>
        <p:spPr>
          <a:xfrm>
            <a:off x="9761664" y="2249260"/>
            <a:ext cx="979487" cy="576263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31" name="TekstSylinder 103"/>
          <p:cNvSpPr txBox="1">
            <a:spLocks noChangeArrowheads="1"/>
          </p:cNvSpPr>
          <p:nvPr/>
        </p:nvSpPr>
        <p:spPr bwMode="auto">
          <a:xfrm>
            <a:off x="9760076" y="2249260"/>
            <a:ext cx="9080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err="1">
                <a:solidFill>
                  <a:srgbClr val="376092"/>
                </a:solidFill>
                <a:latin typeface="Calibri"/>
                <a:cs typeface="Arial"/>
              </a:rPr>
              <a:t>Komm.avd</a:t>
            </a:r>
            <a:r>
              <a:rPr lang="nb-NO" altLang="nb-NO" sz="1200" b="1">
                <a:solidFill>
                  <a:srgbClr val="376092"/>
                </a:solidFill>
                <a:latin typeface="Calibri"/>
                <a:cs typeface="Arial"/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solidFill>
                  <a:srgbClr val="376092"/>
                </a:solidFill>
                <a:latin typeface="Calibri"/>
                <a:cs typeface="Arial"/>
              </a:rPr>
              <a:t>Eiliv </a:t>
            </a:r>
            <a:endParaRPr lang="nb-NO" altLang="nb-NO" sz="1000">
              <a:solidFill>
                <a:srgbClr val="376092"/>
              </a:solidFill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solidFill>
                  <a:srgbClr val="376092"/>
                </a:solidFill>
                <a:latin typeface="Calibri"/>
                <a:cs typeface="Arial"/>
              </a:rPr>
              <a:t>Flakne</a:t>
            </a:r>
            <a:endParaRPr lang="nb-NO" altLang="nb-NO" sz="1000">
              <a:solidFill>
                <a:srgbClr val="376092"/>
              </a:solidFill>
            </a:endParaRPr>
          </a:p>
        </p:txBody>
      </p:sp>
      <p:cxnSp>
        <p:nvCxnSpPr>
          <p:cNvPr id="32" name="Rett linje 31"/>
          <p:cNvCxnSpPr/>
          <p:nvPr/>
        </p:nvCxnSpPr>
        <p:spPr>
          <a:xfrm>
            <a:off x="9084090" y="2109688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Rett linje 32"/>
          <p:cNvCxnSpPr/>
          <p:nvPr/>
        </p:nvCxnSpPr>
        <p:spPr>
          <a:xfrm>
            <a:off x="10213888" y="2115381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" name="TekstSylinder 114"/>
          <p:cNvSpPr txBox="1">
            <a:spLocks noChangeArrowheads="1"/>
          </p:cNvSpPr>
          <p:nvPr/>
        </p:nvSpPr>
        <p:spPr bwMode="auto">
          <a:xfrm>
            <a:off x="6148004" y="2988209"/>
            <a:ext cx="121350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0"/>
            <a:r>
              <a:rPr lang="nb-NO" sz="1000" b="1" dirty="0">
                <a:solidFill>
                  <a:srgbClr val="376092"/>
                </a:solidFill>
              </a:rPr>
              <a:t>Juridisk</a:t>
            </a:r>
          </a:p>
          <a:p>
            <a:pPr lvl="0"/>
            <a:r>
              <a:rPr lang="nb-NO" sz="1000" b="1" dirty="0" err="1">
                <a:solidFill>
                  <a:srgbClr val="376092"/>
                </a:solidFill>
              </a:rPr>
              <a:t>Compliance</a:t>
            </a:r>
            <a:endParaRPr lang="nb-NO" sz="1000" b="1" dirty="0">
              <a:solidFill>
                <a:srgbClr val="376092"/>
              </a:solidFill>
            </a:endParaRPr>
          </a:p>
          <a:p>
            <a:pPr lvl="0"/>
            <a:r>
              <a:rPr lang="nb-NO" sz="1000" b="1" dirty="0">
                <a:solidFill>
                  <a:srgbClr val="376092"/>
                </a:solidFill>
              </a:rPr>
              <a:t>Administrasjon</a:t>
            </a:r>
          </a:p>
          <a:p>
            <a:pPr lvl="0"/>
            <a:r>
              <a:rPr lang="nb-NO" sz="1000" b="1" dirty="0">
                <a:solidFill>
                  <a:srgbClr val="376092"/>
                </a:solidFill>
              </a:rPr>
              <a:t>Sekretariater</a:t>
            </a:r>
          </a:p>
          <a:p>
            <a:pPr lvl="0"/>
            <a:r>
              <a:rPr lang="nb-NO" sz="1000" b="1" dirty="0">
                <a:solidFill>
                  <a:srgbClr val="376092"/>
                </a:solidFill>
              </a:rPr>
              <a:t>Regionalt brukerutvalg</a:t>
            </a:r>
          </a:p>
          <a:p>
            <a:pPr lvl="0"/>
            <a:r>
              <a:rPr lang="nb-NO" sz="1000" b="1" dirty="0">
                <a:solidFill>
                  <a:srgbClr val="376092"/>
                </a:solidFill>
              </a:rPr>
              <a:t>Beredskap og sikkerhet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E-læring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</a:rPr>
              <a:t>KTV</a:t>
            </a:r>
            <a:endParaRPr lang="nb-NO" altLang="nb-NO" sz="1000" b="1" dirty="0">
              <a:solidFill>
                <a:srgbClr val="376092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Analyse </a:t>
            </a:r>
            <a:r>
              <a:rPr lang="nb-NO" altLang="nb-NO" sz="1000" b="1" dirty="0" err="1">
                <a:solidFill>
                  <a:srgbClr val="376092"/>
                </a:solidFill>
              </a:rPr>
              <a:t>Lederutv</a:t>
            </a:r>
            <a:r>
              <a:rPr lang="nb-NO" altLang="nb-NO" sz="1000" b="1" dirty="0">
                <a:solidFill>
                  <a:srgbClr val="376092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Spekter…</a:t>
            </a:r>
          </a:p>
        </p:txBody>
      </p:sp>
      <p:sp>
        <p:nvSpPr>
          <p:cNvPr id="35" name="TekstSylinder 115"/>
          <p:cNvSpPr txBox="1">
            <a:spLocks noChangeArrowheads="1"/>
          </p:cNvSpPr>
          <p:nvPr/>
        </p:nvSpPr>
        <p:spPr bwMode="auto">
          <a:xfrm>
            <a:off x="7372180" y="2986286"/>
            <a:ext cx="11525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Eierstyring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Virksomhets-styring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Sikkerhet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Beredskap</a:t>
            </a:r>
          </a:p>
        </p:txBody>
      </p:sp>
      <p:sp>
        <p:nvSpPr>
          <p:cNvPr id="40" name="TekstSylinder 120"/>
          <p:cNvSpPr txBox="1">
            <a:spLocks noChangeArrowheads="1"/>
          </p:cNvSpPr>
          <p:nvPr/>
        </p:nvSpPr>
        <p:spPr bwMode="auto">
          <a:xfrm>
            <a:off x="3492013" y="5923505"/>
            <a:ext cx="6466550" cy="277812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>
                <a:solidFill>
                  <a:srgbClr val="376092"/>
                </a:solidFill>
              </a:rPr>
              <a:t>Samarbeidsfora og prosjekter både regionalt og nasjonalt</a:t>
            </a:r>
            <a:endParaRPr lang="nb-NO" altLang="nb-NO" sz="1000">
              <a:solidFill>
                <a:srgbClr val="376092"/>
              </a:solidFill>
            </a:endParaRPr>
          </a:p>
        </p:txBody>
      </p:sp>
      <p:sp>
        <p:nvSpPr>
          <p:cNvPr id="42" name="TekstSylinder 124"/>
          <p:cNvSpPr txBox="1">
            <a:spLocks noChangeArrowheads="1"/>
          </p:cNvSpPr>
          <p:nvPr/>
        </p:nvSpPr>
        <p:spPr bwMode="auto">
          <a:xfrm>
            <a:off x="1325908" y="3667202"/>
            <a:ext cx="12681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eHelse</a:t>
            </a:r>
            <a:endParaRPr lang="nb-NO" altLang="nb-NO" sz="1000" b="1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Avt.spes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. soma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Private h.tj.</a:t>
            </a:r>
          </a:p>
          <a:p>
            <a:pPr marL="171450" indent="-17145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Soma</a:t>
            </a:r>
            <a:endParaRPr lang="nb-NO" sz="1000" dirty="0">
              <a:ea typeface="Calibri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Rehab</a:t>
            </a:r>
            <a:endParaRPr lang="nb-NO" altLang="nb-NO" sz="1000" b="1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Bildediagn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.</a:t>
            </a:r>
            <a:endParaRPr lang="nb-NO" sz="1000" dirty="0">
              <a:solidFill>
                <a:srgbClr val="000000"/>
              </a:solidFill>
              <a:ea typeface="Calibri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Teleradiologi</a:t>
            </a:r>
            <a:endParaRPr lang="nb-NO" sz="1000" dirty="0">
              <a:solidFill>
                <a:srgbClr val="000000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Samhandling</a:t>
            </a:r>
            <a:endParaRPr lang="nb-NO" sz="1000" dirty="0">
              <a:ea typeface="Calibri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Prehospitale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 tjenester…</a:t>
            </a:r>
          </a:p>
        </p:txBody>
      </p:sp>
      <p:sp>
        <p:nvSpPr>
          <p:cNvPr id="43" name="TekstSylinder 125"/>
          <p:cNvSpPr txBox="1">
            <a:spLocks noChangeArrowheads="1"/>
          </p:cNvSpPr>
          <p:nvPr/>
        </p:nvSpPr>
        <p:spPr bwMode="auto">
          <a:xfrm>
            <a:off x="9713926" y="3000581"/>
            <a:ext cx="14033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Mediehåndtering</a:t>
            </a:r>
            <a:endParaRPr lang="nb-NO" altLang="nb-NO" sz="1000" b="1" dirty="0">
              <a:solidFill>
                <a:srgbClr val="376092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Medievakt</a:t>
            </a:r>
            <a:endParaRPr lang="nb-NO" altLang="nb-NO" sz="1000" b="1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Medieovervåkning</a:t>
            </a:r>
            <a:endParaRPr lang="nb-NO" altLang="nb-NO" sz="1000" b="1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sz="1000" b="1" dirty="0">
                <a:solidFill>
                  <a:srgbClr val="376092"/>
                </a:solidFill>
                <a:latin typeface="Calibri"/>
                <a:cs typeface="Calibri"/>
              </a:rPr>
              <a:t>Redaktøransvar</a:t>
            </a:r>
            <a:endParaRPr lang="nb-NO" sz="1000" dirty="0"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Internett</a:t>
            </a:r>
            <a:endParaRPr lang="nb-NO" sz="1000" dirty="0">
              <a:latin typeface="Calibri"/>
              <a:ea typeface="Calibri"/>
              <a:cs typeface="Arial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Intranett</a:t>
            </a:r>
            <a:endParaRPr lang="nb-NO" altLang="nb-NO" sz="1000" b="1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Sosiale medier</a:t>
            </a:r>
            <a:endParaRPr lang="nb-NO" sz="1000" dirty="0">
              <a:solidFill>
                <a:srgbClr val="000000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cs typeface="Arial"/>
              </a:rPr>
              <a:t>Komm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. i beredskap</a:t>
            </a:r>
            <a:endParaRPr lang="nb-NO" sz="1000" dirty="0">
              <a:solidFill>
                <a:srgbClr val="000000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Bilde og video</a:t>
            </a:r>
            <a:endParaRPr lang="nb-NO" altLang="nb-NO" sz="1000" b="1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sz="1000" b="1" dirty="0">
                <a:solidFill>
                  <a:srgbClr val="376092"/>
                </a:solidFill>
                <a:latin typeface="Calibri"/>
                <a:cs typeface="Calibri"/>
              </a:rPr>
              <a:t>Prosjektstøtte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...</a:t>
            </a:r>
            <a:endParaRPr lang="nb-NO" sz="1000" dirty="0">
              <a:ea typeface="Calibri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nb-NO" altLang="nb-NO" sz="1200" b="1" dirty="0">
              <a:solidFill>
                <a:srgbClr val="376092"/>
              </a:solidFill>
            </a:endParaRPr>
          </a:p>
        </p:txBody>
      </p:sp>
      <p:sp>
        <p:nvSpPr>
          <p:cNvPr id="44" name="Avrundet rektangel 43"/>
          <p:cNvSpPr/>
          <p:nvPr/>
        </p:nvSpPr>
        <p:spPr>
          <a:xfrm>
            <a:off x="7537895" y="708283"/>
            <a:ext cx="1657350" cy="576262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45" name="TekstSylinder 20"/>
          <p:cNvSpPr txBox="1">
            <a:spLocks noChangeArrowheads="1"/>
          </p:cNvSpPr>
          <p:nvPr/>
        </p:nvSpPr>
        <p:spPr bwMode="auto">
          <a:xfrm>
            <a:off x="7858886" y="743262"/>
            <a:ext cx="10813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>
                <a:solidFill>
                  <a:srgbClr val="376092"/>
                </a:solidFill>
              </a:rPr>
              <a:t>Internrevisjon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</a:rPr>
              <a:t>Jørgen Midtlyng</a:t>
            </a:r>
          </a:p>
        </p:txBody>
      </p:sp>
      <p:cxnSp>
        <p:nvCxnSpPr>
          <p:cNvPr id="8" name="Rett linje 7"/>
          <p:cNvCxnSpPr>
            <a:cxnSpLocks/>
            <a:endCxn id="44" idx="1"/>
          </p:cNvCxnSpPr>
          <p:nvPr/>
        </p:nvCxnSpPr>
        <p:spPr>
          <a:xfrm>
            <a:off x="6945797" y="695248"/>
            <a:ext cx="592098" cy="301166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Avrundet rektangel 48"/>
          <p:cNvSpPr/>
          <p:nvPr/>
        </p:nvSpPr>
        <p:spPr>
          <a:xfrm>
            <a:off x="8567861" y="2239026"/>
            <a:ext cx="977900" cy="576263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50" name="TekstSylinder 40"/>
          <p:cNvSpPr txBox="1">
            <a:spLocks noChangeArrowheads="1"/>
          </p:cNvSpPr>
          <p:nvPr/>
        </p:nvSpPr>
        <p:spPr bwMode="auto">
          <a:xfrm>
            <a:off x="8504361" y="2248701"/>
            <a:ext cx="1155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Økonomiavd</a:t>
            </a:r>
            <a:r>
              <a:rPr lang="nb-NO" altLang="nb-NO" sz="1200" b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Konst. Reidun M. Rømo</a:t>
            </a:r>
          </a:p>
        </p:txBody>
      </p:sp>
      <p:sp>
        <p:nvSpPr>
          <p:cNvPr id="52" name="TekstSylinder 123"/>
          <p:cNvSpPr txBox="1">
            <a:spLocks noChangeArrowheads="1"/>
          </p:cNvSpPr>
          <p:nvPr/>
        </p:nvSpPr>
        <p:spPr bwMode="auto">
          <a:xfrm>
            <a:off x="8515334" y="2977921"/>
            <a:ext cx="9794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cs typeface="Arial"/>
              </a:rPr>
              <a:t>Regnskap</a:t>
            </a:r>
            <a:endParaRPr lang="nb-NO" sz="1000" dirty="0">
              <a:latin typeface="Calibri"/>
              <a:cs typeface="Arial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Budsjett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Finans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Analyse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Controlling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sz="1000" b="1" dirty="0">
                <a:solidFill>
                  <a:srgbClr val="376092"/>
                </a:solidFill>
              </a:rPr>
              <a:t>Innkjøp og logistikk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Eiendom og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prosjekter</a:t>
            </a:r>
          </a:p>
        </p:txBody>
      </p:sp>
      <p:sp>
        <p:nvSpPr>
          <p:cNvPr id="4" name="TekstSylinder 23">
            <a:extLst>
              <a:ext uri="{FF2B5EF4-FFF2-40B4-BE49-F238E27FC236}">
                <a16:creationId xmlns:a16="http://schemas.microsoft.com/office/drawing/2014/main" id="{8EFB5E45-DA95-E16F-EAC4-EF962A509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1860" y="3002828"/>
            <a:ext cx="1162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SOSHA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nb-NO" altLang="nb-NO" sz="100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Sunniva</a:t>
            </a:r>
            <a:endParaRPr lang="nb-NO" altLang="nb-NO" sz="1000" dirty="0">
              <a:solidFill>
                <a:srgbClr val="376092"/>
              </a:solidFill>
              <a:ea typeface="Calibri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Rognerud</a:t>
            </a:r>
            <a:endParaRPr lang="nb-NO" altLang="nb-NO" sz="1000" dirty="0">
              <a:solidFill>
                <a:srgbClr val="376092"/>
              </a:solidFill>
              <a:ea typeface="Calibri"/>
            </a:endParaRPr>
          </a:p>
        </p:txBody>
      </p:sp>
      <p:sp>
        <p:nvSpPr>
          <p:cNvPr id="5" name="Avrundet rektangel 9">
            <a:extLst>
              <a:ext uri="{FF2B5EF4-FFF2-40B4-BE49-F238E27FC236}">
                <a16:creationId xmlns:a16="http://schemas.microsoft.com/office/drawing/2014/main" id="{0BBA0185-57DF-9BB9-81FE-6FA898CF99F2}"/>
              </a:ext>
            </a:extLst>
          </p:cNvPr>
          <p:cNvSpPr/>
          <p:nvPr/>
        </p:nvSpPr>
        <p:spPr>
          <a:xfrm>
            <a:off x="1324449" y="2990093"/>
            <a:ext cx="977900" cy="576263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19" name="Avrundet rektangel 9">
            <a:extLst>
              <a:ext uri="{FF2B5EF4-FFF2-40B4-BE49-F238E27FC236}">
                <a16:creationId xmlns:a16="http://schemas.microsoft.com/office/drawing/2014/main" id="{0C7E3F70-486B-431E-8193-0492B9604902}"/>
              </a:ext>
            </a:extLst>
          </p:cNvPr>
          <p:cNvSpPr/>
          <p:nvPr/>
        </p:nvSpPr>
        <p:spPr>
          <a:xfrm>
            <a:off x="2562699" y="2979510"/>
            <a:ext cx="977900" cy="576263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13" name="TekstSylinder 23">
            <a:extLst>
              <a:ext uri="{FF2B5EF4-FFF2-40B4-BE49-F238E27FC236}">
                <a16:creationId xmlns:a16="http://schemas.microsoft.com/office/drawing/2014/main" id="{7EE3651F-E8D4-AA23-B897-11B56CDC3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110" y="2992245"/>
            <a:ext cx="1162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PTA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  <a:latin typeface="Calibri"/>
                <a:cs typeface="Arial"/>
              </a:rPr>
              <a:t>Ragnhild</a:t>
            </a:r>
            <a:br>
              <a:rPr lang="nb-NO" altLang="nb-NO" sz="1000" dirty="0">
                <a:solidFill>
                  <a:srgbClr val="376092"/>
                </a:solidFill>
                <a:latin typeface="Calibri"/>
                <a:cs typeface="Arial"/>
              </a:rPr>
            </a:br>
            <a:r>
              <a:rPr lang="nb-NO" altLang="nb-NO" sz="1000" dirty="0">
                <a:solidFill>
                  <a:srgbClr val="376092"/>
                </a:solidFill>
                <a:latin typeface="Calibri"/>
                <a:cs typeface="Arial"/>
              </a:rPr>
              <a:t>Johansen</a:t>
            </a:r>
            <a:endParaRPr lang="nb-NO" dirty="0"/>
          </a:p>
        </p:txBody>
      </p:sp>
      <p:sp>
        <p:nvSpPr>
          <p:cNvPr id="28" name="Avrundet rektangel 9">
            <a:extLst>
              <a:ext uri="{FF2B5EF4-FFF2-40B4-BE49-F238E27FC236}">
                <a16:creationId xmlns:a16="http://schemas.microsoft.com/office/drawing/2014/main" id="{539AFB28-45FE-9B31-CD5E-3AEEC5506C74}"/>
              </a:ext>
            </a:extLst>
          </p:cNvPr>
          <p:cNvSpPr/>
          <p:nvPr/>
        </p:nvSpPr>
        <p:spPr>
          <a:xfrm>
            <a:off x="3800949" y="2979509"/>
            <a:ext cx="977900" cy="576263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23" name="TekstSylinder 23">
            <a:extLst>
              <a:ext uri="{FF2B5EF4-FFF2-40B4-BE49-F238E27FC236}">
                <a16:creationId xmlns:a16="http://schemas.microsoft.com/office/drawing/2014/main" id="{EE7771FA-308E-3A8D-042D-D5530481F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434" y="2992244"/>
            <a:ext cx="1162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FIU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  <a:latin typeface="Calibri"/>
                <a:cs typeface="Arial"/>
              </a:rPr>
              <a:t>Audun</a:t>
            </a:r>
            <a:br>
              <a:rPr lang="nb-NO" altLang="nb-NO" sz="1000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</a:br>
            <a:r>
              <a:rPr lang="nb-NO" altLang="nb-NO" sz="1000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Rimehaug</a:t>
            </a:r>
            <a:endParaRPr lang="nb-NO" dirty="0"/>
          </a:p>
        </p:txBody>
      </p:sp>
      <p:sp>
        <p:nvSpPr>
          <p:cNvPr id="29" name="TekstSylinder 124">
            <a:extLst>
              <a:ext uri="{FF2B5EF4-FFF2-40B4-BE49-F238E27FC236}">
                <a16:creationId xmlns:a16="http://schemas.microsoft.com/office/drawing/2014/main" id="{D5347944-E4FE-EFB4-6625-9B623B101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574" y="3667201"/>
            <a:ext cx="12681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PHV</a:t>
            </a:r>
            <a:endParaRPr lang="nb-NO" sz="1000" dirty="0"/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TSB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Pasientreiser</a:t>
            </a:r>
            <a:endParaRPr lang="nb-NO" altLang="nb-NO" sz="1000" b="1" dirty="0">
              <a:solidFill>
                <a:srgbClr val="376092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Kvalitet og</a:t>
            </a:r>
            <a:endParaRPr lang="nb-NO" altLang="nb-NO" sz="1000" b="1" dirty="0">
              <a:solidFill>
                <a:srgbClr val="376092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pasientsikkerhet</a:t>
            </a:r>
            <a:endParaRPr lang="nb-NO" altLang="nb-NO" sz="1000" b="1" dirty="0">
              <a:solidFill>
                <a:srgbClr val="376092"/>
              </a:solidFill>
              <a:ea typeface="Calibri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Avt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. </a:t>
            </a:r>
            <a:r>
              <a:rPr lang="nb-NO" altLang="nb-NO" sz="1000" b="1" dirty="0" err="1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Spes.</a:t>
            </a: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 PH</a:t>
            </a:r>
            <a:endParaRPr lang="nb-NO" altLang="nb-NO" sz="1000" b="1" dirty="0">
              <a:solidFill>
                <a:srgbClr val="376092"/>
              </a:solidFill>
              <a:ea typeface="Calibri"/>
            </a:endParaRPr>
          </a:p>
        </p:txBody>
      </p:sp>
      <p:sp>
        <p:nvSpPr>
          <p:cNvPr id="37" name="TekstSylinder 124">
            <a:extLst>
              <a:ext uri="{FF2B5EF4-FFF2-40B4-BE49-F238E27FC236}">
                <a16:creationId xmlns:a16="http://schemas.microsoft.com/office/drawing/2014/main" id="{B4E7E068-7214-E67E-81B7-71DD80C36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422" y="3667202"/>
            <a:ext cx="1268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Forskning</a:t>
            </a:r>
            <a:endParaRPr lang="nb-NO" sz="100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Innovasjon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Utdanning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  <a:latin typeface="Calibri"/>
                <a:ea typeface="Calibri"/>
                <a:cs typeface="Arial"/>
              </a:rPr>
              <a:t>LIS</a:t>
            </a:r>
          </a:p>
        </p:txBody>
      </p:sp>
      <p:cxnSp>
        <p:nvCxnSpPr>
          <p:cNvPr id="39" name="Rett linje 38">
            <a:extLst>
              <a:ext uri="{FF2B5EF4-FFF2-40B4-BE49-F238E27FC236}">
                <a16:creationId xmlns:a16="http://schemas.microsoft.com/office/drawing/2014/main" id="{D5B4EDB3-8CAC-10A7-7B2F-31E492144A41}"/>
              </a:ext>
            </a:extLst>
          </p:cNvPr>
          <p:cNvCxnSpPr>
            <a:cxnSpLocks/>
          </p:cNvCxnSpPr>
          <p:nvPr/>
        </p:nvCxnSpPr>
        <p:spPr>
          <a:xfrm>
            <a:off x="1811158" y="2877380"/>
            <a:ext cx="2498071" cy="10583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Rett linje 40">
            <a:extLst>
              <a:ext uri="{FF2B5EF4-FFF2-40B4-BE49-F238E27FC236}">
                <a16:creationId xmlns:a16="http://schemas.microsoft.com/office/drawing/2014/main" id="{68450CCD-AD1E-D1F8-B1F0-7A25E1DD9A5A}"/>
              </a:ext>
            </a:extLst>
          </p:cNvPr>
          <p:cNvCxnSpPr>
            <a:cxnSpLocks/>
          </p:cNvCxnSpPr>
          <p:nvPr/>
        </p:nvCxnSpPr>
        <p:spPr>
          <a:xfrm>
            <a:off x="1821740" y="2866798"/>
            <a:ext cx="0" cy="134937"/>
          </a:xfrm>
          <a:prstGeom prst="line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Avrundet rektangel 11">
            <a:extLst>
              <a:ext uri="{FF2B5EF4-FFF2-40B4-BE49-F238E27FC236}">
                <a16:creationId xmlns:a16="http://schemas.microsoft.com/office/drawing/2014/main" id="{C3DAAB65-BFBA-8ECC-645B-D68BA2A3F173}"/>
              </a:ext>
            </a:extLst>
          </p:cNvPr>
          <p:cNvSpPr/>
          <p:nvPr/>
        </p:nvSpPr>
        <p:spPr>
          <a:xfrm>
            <a:off x="4924538" y="2238255"/>
            <a:ext cx="977900" cy="576263"/>
          </a:xfrm>
          <a:prstGeom prst="round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25" name="TekstSylinder 48">
            <a:extLst>
              <a:ext uri="{FF2B5EF4-FFF2-40B4-BE49-F238E27FC236}">
                <a16:creationId xmlns:a16="http://schemas.microsoft.com/office/drawing/2014/main" id="{9AB26A83-8B5D-BA2A-CCFC-7C61614A9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973" y="2238255"/>
            <a:ext cx="933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200" b="1" dirty="0" err="1">
                <a:solidFill>
                  <a:srgbClr val="376092"/>
                </a:solidFill>
              </a:rPr>
              <a:t>Tekn.avd</a:t>
            </a:r>
            <a:r>
              <a:rPr lang="nb-NO" altLang="nb-NO" sz="1200" b="1" dirty="0">
                <a:solidFill>
                  <a:srgbClr val="376092"/>
                </a:solidFill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dirty="0">
                <a:solidFill>
                  <a:srgbClr val="376092"/>
                </a:solidFill>
                <a:latin typeface="Calibri"/>
                <a:cs typeface="Arial"/>
              </a:rPr>
              <a:t>Konst.: Gunn Fredriksen </a:t>
            </a:r>
            <a:endParaRPr lang="nb-NO" altLang="nb-NO" sz="1000" dirty="0">
              <a:solidFill>
                <a:srgbClr val="376092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26" name="TekstSylinder 115">
            <a:extLst>
              <a:ext uri="{FF2B5EF4-FFF2-40B4-BE49-F238E27FC236}">
                <a16:creationId xmlns:a16="http://schemas.microsoft.com/office/drawing/2014/main" id="{3E0E53D0-8EAC-F7D5-1430-E1D360B36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489" y="2975281"/>
            <a:ext cx="11525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 err="1">
                <a:solidFill>
                  <a:srgbClr val="376092"/>
                </a:solidFill>
              </a:rPr>
              <a:t>eHelse</a:t>
            </a:r>
            <a:br>
              <a:rPr lang="nb-NO" altLang="nb-NO" sz="1000" b="1" dirty="0">
                <a:solidFill>
                  <a:srgbClr val="376092"/>
                </a:solidFill>
              </a:rPr>
            </a:br>
            <a:r>
              <a:rPr lang="nb-NO" altLang="nb-NO" sz="1000" b="1" dirty="0">
                <a:solidFill>
                  <a:srgbClr val="376092"/>
                </a:solidFill>
              </a:rPr>
              <a:t>Helseplattformen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Prosjekter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b-NO" altLang="nb-NO" sz="1000" b="1" dirty="0">
                <a:solidFill>
                  <a:srgbClr val="376092"/>
                </a:solidFill>
              </a:rPr>
              <a:t>Portefølje-styring</a:t>
            </a:r>
          </a:p>
        </p:txBody>
      </p:sp>
    </p:spTree>
    <p:extLst>
      <p:ext uri="{BB962C8B-B14F-4D97-AF65-F5344CB8AC3E}">
        <p14:creationId xmlns:p14="http://schemas.microsoft.com/office/powerpoint/2010/main" val="371907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Rett linje 62"/>
          <p:cNvCxnSpPr>
            <a:cxnSpLocks/>
          </p:cNvCxnSpPr>
          <p:nvPr/>
        </p:nvCxnSpPr>
        <p:spPr>
          <a:xfrm>
            <a:off x="5377408" y="1023024"/>
            <a:ext cx="0" cy="390557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C586A5E-E4D9-748D-4538-08F90E20D8D1}"/>
              </a:ext>
            </a:extLst>
          </p:cNvPr>
          <p:cNvCxnSpPr>
            <a:cxnSpLocks/>
          </p:cNvCxnSpPr>
          <p:nvPr/>
        </p:nvCxnSpPr>
        <p:spPr>
          <a:xfrm>
            <a:off x="6533108" y="2020563"/>
            <a:ext cx="0" cy="329061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tt linje 29">
            <a:extLst>
              <a:ext uri="{FF2B5EF4-FFF2-40B4-BE49-F238E27FC236}">
                <a16:creationId xmlns:a16="http://schemas.microsoft.com/office/drawing/2014/main" id="{1CB5B259-8407-10FA-0AF7-905FF6F5215A}"/>
              </a:ext>
            </a:extLst>
          </p:cNvPr>
          <p:cNvCxnSpPr>
            <a:cxnSpLocks/>
          </p:cNvCxnSpPr>
          <p:nvPr/>
        </p:nvCxnSpPr>
        <p:spPr>
          <a:xfrm>
            <a:off x="2283909" y="2004006"/>
            <a:ext cx="0" cy="34561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tt linje 56"/>
          <p:cNvCxnSpPr/>
          <p:nvPr/>
        </p:nvCxnSpPr>
        <p:spPr>
          <a:xfrm>
            <a:off x="3724299" y="2967447"/>
            <a:ext cx="1" cy="135305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tt linje 57"/>
          <p:cNvCxnSpPr/>
          <p:nvPr/>
        </p:nvCxnSpPr>
        <p:spPr>
          <a:xfrm>
            <a:off x="844130" y="2961160"/>
            <a:ext cx="1" cy="135305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tt linje 51"/>
          <p:cNvCxnSpPr>
            <a:cxnSpLocks/>
          </p:cNvCxnSpPr>
          <p:nvPr/>
        </p:nvCxnSpPr>
        <p:spPr>
          <a:xfrm>
            <a:off x="2285726" y="2857262"/>
            <a:ext cx="0" cy="32408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>
            <a:extLst>
              <a:ext uri="{FF2B5EF4-FFF2-40B4-BE49-F238E27FC236}">
                <a16:creationId xmlns:a16="http://schemas.microsoft.com/office/drawing/2014/main" id="{469E207E-D824-FD88-6EEC-DF7BC275858A}"/>
              </a:ext>
            </a:extLst>
          </p:cNvPr>
          <p:cNvCxnSpPr>
            <a:cxnSpLocks/>
          </p:cNvCxnSpPr>
          <p:nvPr/>
        </p:nvCxnSpPr>
        <p:spPr>
          <a:xfrm>
            <a:off x="11138199" y="2017654"/>
            <a:ext cx="0" cy="683686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tt linje 2">
            <a:extLst>
              <a:ext uri="{FF2B5EF4-FFF2-40B4-BE49-F238E27FC236}">
                <a16:creationId xmlns:a16="http://schemas.microsoft.com/office/drawing/2014/main" id="{368B1F18-F9B6-F5C3-67E4-27F88FF48822}"/>
              </a:ext>
            </a:extLst>
          </p:cNvPr>
          <p:cNvCxnSpPr>
            <a:cxnSpLocks/>
          </p:cNvCxnSpPr>
          <p:nvPr/>
        </p:nvCxnSpPr>
        <p:spPr>
          <a:xfrm>
            <a:off x="9550830" y="2017229"/>
            <a:ext cx="0" cy="3071396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/>
          <p:cNvCxnSpPr>
            <a:cxnSpLocks/>
            <a:endCxn id="11" idx="2"/>
          </p:cNvCxnSpPr>
          <p:nvPr/>
        </p:nvCxnSpPr>
        <p:spPr>
          <a:xfrm>
            <a:off x="7958049" y="2008133"/>
            <a:ext cx="49947" cy="3439644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vrundet rektangel 37">
            <a:extLst>
              <a:ext uri="{FF2B5EF4-FFF2-40B4-BE49-F238E27FC236}">
                <a16:creationId xmlns:a16="http://schemas.microsoft.com/office/drawing/2014/main" id="{6EE9BA33-0AFA-4E82-9C58-615E622D38B6}"/>
              </a:ext>
            </a:extLst>
          </p:cNvPr>
          <p:cNvSpPr/>
          <p:nvPr/>
        </p:nvSpPr>
        <p:spPr>
          <a:xfrm>
            <a:off x="7317118" y="2206401"/>
            <a:ext cx="1352081" cy="607486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cxnSp>
        <p:nvCxnSpPr>
          <p:cNvPr id="48" name="Rett linje 47"/>
          <p:cNvCxnSpPr>
            <a:cxnSpLocks/>
          </p:cNvCxnSpPr>
          <p:nvPr/>
        </p:nvCxnSpPr>
        <p:spPr>
          <a:xfrm>
            <a:off x="5378733" y="1865254"/>
            <a:ext cx="0" cy="34561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tt linje 64"/>
          <p:cNvCxnSpPr>
            <a:cxnSpLocks/>
          </p:cNvCxnSpPr>
          <p:nvPr/>
        </p:nvCxnSpPr>
        <p:spPr>
          <a:xfrm>
            <a:off x="5982595" y="532006"/>
            <a:ext cx="1300806" cy="295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Bilde 24" descr="Et bilde som inneholder skjermbilde, sort, mørke, lett&#10;&#10;Automatisk generert beskrivelse">
            <a:extLst>
              <a:ext uri="{FF2B5EF4-FFF2-40B4-BE49-F238E27FC236}">
                <a16:creationId xmlns:a16="http://schemas.microsoft.com/office/drawing/2014/main" id="{BD09D017-85B4-7837-13FE-1EFC2A727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40000">
            <a:off x="6219715" y="682755"/>
            <a:ext cx="956779" cy="1214028"/>
          </a:xfrm>
          <a:prstGeom prst="rect">
            <a:avLst/>
          </a:prstGeom>
          <a:ln>
            <a:noFill/>
            <a:prstDash val="sysDot"/>
          </a:ln>
        </p:spPr>
      </p:pic>
      <p:sp>
        <p:nvSpPr>
          <p:cNvPr id="9" name="Avrundet rektangel 8"/>
          <p:cNvSpPr/>
          <p:nvPr/>
        </p:nvSpPr>
        <p:spPr>
          <a:xfrm>
            <a:off x="4607988" y="308576"/>
            <a:ext cx="1546204" cy="721387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4701757" y="379646"/>
            <a:ext cx="136815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Styret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200" dirty="0">
                <a:solidFill>
                  <a:schemeClr val="tx2"/>
                </a:solidFill>
                <a:ea typeface="Calibri"/>
                <a:cs typeface="Calibri"/>
              </a:rPr>
              <a:t>Helse Midt-Norge RHF</a:t>
            </a:r>
          </a:p>
          <a:p>
            <a:endParaRPr lang="nb-NO" sz="1200" dirty="0">
              <a:solidFill>
                <a:schemeClr val="tx2"/>
              </a:solidFill>
            </a:endParaRPr>
          </a:p>
          <a:p>
            <a:endParaRPr lang="nb-NO" sz="1200" dirty="0">
              <a:solidFill>
                <a:schemeClr val="tx2"/>
              </a:solidFill>
            </a:endParaRPr>
          </a:p>
        </p:txBody>
      </p:sp>
      <p:sp>
        <p:nvSpPr>
          <p:cNvPr id="14" name="Avrundet rektangel 13"/>
          <p:cNvSpPr/>
          <p:nvPr/>
        </p:nvSpPr>
        <p:spPr>
          <a:xfrm>
            <a:off x="7276124" y="630503"/>
            <a:ext cx="2019099" cy="767867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16" name="Avrundet rektangel 15"/>
          <p:cNvSpPr/>
          <p:nvPr/>
        </p:nvSpPr>
        <p:spPr>
          <a:xfrm>
            <a:off x="4550641" y="1210381"/>
            <a:ext cx="1656184" cy="654873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19" name="Avrundet rektangel 18"/>
          <p:cNvSpPr/>
          <p:nvPr/>
        </p:nvSpPr>
        <p:spPr>
          <a:xfrm>
            <a:off x="1672262" y="2206833"/>
            <a:ext cx="1242102" cy="659098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20" name="Avrundet rektangel 19"/>
          <p:cNvSpPr/>
          <p:nvPr/>
        </p:nvSpPr>
        <p:spPr>
          <a:xfrm>
            <a:off x="1680886" y="3048324"/>
            <a:ext cx="1217056" cy="468558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21" name="Avrundet rektangel 20"/>
          <p:cNvSpPr/>
          <p:nvPr/>
        </p:nvSpPr>
        <p:spPr>
          <a:xfrm>
            <a:off x="209582" y="3045328"/>
            <a:ext cx="1287757" cy="471554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23" name="TekstSylinder 22"/>
          <p:cNvSpPr txBox="1"/>
          <p:nvPr/>
        </p:nvSpPr>
        <p:spPr>
          <a:xfrm>
            <a:off x="7510188" y="678123"/>
            <a:ext cx="1367170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  <a:ea typeface="Calibri"/>
                <a:cs typeface="Calibri"/>
              </a:rPr>
              <a:t>Internrevisjonen</a:t>
            </a:r>
          </a:p>
          <a:p>
            <a:pPr algn="ctr"/>
            <a:r>
              <a:rPr lang="nb-NO" sz="12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Internrevisjonssjef</a:t>
            </a:r>
          </a:p>
          <a:p>
            <a:pPr algn="ctr"/>
            <a:r>
              <a:rPr lang="nb-NO" sz="12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Jørgen Midtlyng</a:t>
            </a:r>
          </a:p>
        </p:txBody>
      </p:sp>
      <p:sp>
        <p:nvSpPr>
          <p:cNvPr id="24" name="TekstSylinder 23"/>
          <p:cNvSpPr txBox="1"/>
          <p:nvPr/>
        </p:nvSpPr>
        <p:spPr>
          <a:xfrm>
            <a:off x="4575174" y="1212174"/>
            <a:ext cx="1614545" cy="81560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Adm. Direktør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100" b="1" dirty="0">
                <a:solidFill>
                  <a:schemeClr val="tx2"/>
                </a:solidFill>
                <a:ea typeface="Calibri"/>
                <a:cs typeface="Calibri"/>
              </a:rPr>
              <a:t>Jan Christian Dahle Frich</a:t>
            </a:r>
          </a:p>
          <a:p>
            <a:pPr algn="ctr"/>
            <a:r>
              <a:rPr lang="nb-NO" sz="1200" dirty="0">
                <a:solidFill>
                  <a:schemeClr val="tx2"/>
                </a:solidFill>
              </a:rPr>
              <a:t>Helse </a:t>
            </a:r>
            <a:r>
              <a:rPr lang="nb-NO" sz="1100" dirty="0">
                <a:solidFill>
                  <a:schemeClr val="tx2"/>
                </a:solidFill>
              </a:rPr>
              <a:t>Midt-Norge</a:t>
            </a:r>
            <a:r>
              <a:rPr lang="nb-NO" sz="1200" dirty="0">
                <a:solidFill>
                  <a:schemeClr val="tx2"/>
                </a:solidFill>
              </a:rPr>
              <a:t> RHF</a:t>
            </a:r>
          </a:p>
          <a:p>
            <a:pPr algn="ctr"/>
            <a:endParaRPr lang="nb-NO" sz="12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27" name="TekstSylinder 26"/>
          <p:cNvSpPr txBox="1"/>
          <p:nvPr/>
        </p:nvSpPr>
        <p:spPr>
          <a:xfrm>
            <a:off x="1575892" y="2203355"/>
            <a:ext cx="1430569" cy="61555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Helsefagavd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Fagdirektør</a:t>
            </a: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Trude Basso</a:t>
            </a:r>
          </a:p>
        </p:txBody>
      </p:sp>
      <p:sp>
        <p:nvSpPr>
          <p:cNvPr id="28" name="TekstSylinder 27"/>
          <p:cNvSpPr txBox="1"/>
          <p:nvPr/>
        </p:nvSpPr>
        <p:spPr>
          <a:xfrm>
            <a:off x="222734" y="3048538"/>
            <a:ext cx="1252018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SOSHA</a:t>
            </a:r>
            <a:endParaRPr lang="nb-NO" sz="1200" b="1" dirty="0">
              <a:solidFill>
                <a:schemeClr val="tx2"/>
              </a:solidFill>
            </a:endParaRPr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Sunniva </a:t>
            </a:r>
            <a:r>
              <a:rPr lang="nb-NO" sz="1100" dirty="0">
                <a:solidFill>
                  <a:schemeClr val="tx2"/>
                </a:solidFill>
              </a:rPr>
              <a:t>Rognerud</a:t>
            </a:r>
            <a:endParaRPr lang="nb-NO" sz="11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29" name="TekstSylinder 28"/>
          <p:cNvSpPr txBox="1"/>
          <p:nvPr/>
        </p:nvSpPr>
        <p:spPr>
          <a:xfrm>
            <a:off x="1636262" y="3047566"/>
            <a:ext cx="1313821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PTA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Ragnhild Johansen</a:t>
            </a:r>
            <a:endParaRPr lang="nb-NO" sz="10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31" name="Avrundet rektangel 30"/>
          <p:cNvSpPr/>
          <p:nvPr/>
        </p:nvSpPr>
        <p:spPr>
          <a:xfrm>
            <a:off x="3175223" y="3049875"/>
            <a:ext cx="1116412" cy="486702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2" name="Avrundet rektangel 31"/>
          <p:cNvSpPr/>
          <p:nvPr/>
        </p:nvSpPr>
        <p:spPr>
          <a:xfrm>
            <a:off x="7361516" y="4272177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3" name="Avrundet rektangel 32"/>
          <p:cNvSpPr/>
          <p:nvPr/>
        </p:nvSpPr>
        <p:spPr>
          <a:xfrm>
            <a:off x="5897341" y="2189786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4" name="Avrundet rektangel 33"/>
          <p:cNvSpPr/>
          <p:nvPr/>
        </p:nvSpPr>
        <p:spPr>
          <a:xfrm>
            <a:off x="8867483" y="2197636"/>
            <a:ext cx="1359937" cy="625074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5" name="Avrundet rektangel 34"/>
          <p:cNvSpPr/>
          <p:nvPr/>
        </p:nvSpPr>
        <p:spPr>
          <a:xfrm>
            <a:off x="7359178" y="2928611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6" name="Avrundet rektangel 35"/>
          <p:cNvSpPr/>
          <p:nvPr/>
        </p:nvSpPr>
        <p:spPr>
          <a:xfrm>
            <a:off x="8933258" y="3593001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7" name="Avrundet rektangel 36"/>
          <p:cNvSpPr/>
          <p:nvPr/>
        </p:nvSpPr>
        <p:spPr>
          <a:xfrm>
            <a:off x="7357929" y="3593001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8" name="Avrundet rektangel 37"/>
          <p:cNvSpPr/>
          <p:nvPr/>
        </p:nvSpPr>
        <p:spPr>
          <a:xfrm>
            <a:off x="8932476" y="4276334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39" name="TekstSylinder 38"/>
          <p:cNvSpPr txBox="1"/>
          <p:nvPr/>
        </p:nvSpPr>
        <p:spPr>
          <a:xfrm>
            <a:off x="7277919" y="2207410"/>
            <a:ext cx="1357447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Org.avd</a:t>
            </a:r>
            <a:endParaRPr lang="nb-NO" sz="1200" b="1" dirty="0">
              <a:solidFill>
                <a:schemeClr val="tx2"/>
              </a:solidFill>
              <a:ea typeface="Calibri"/>
              <a:cs typeface="Calibri"/>
            </a:endParaRPr>
          </a:p>
          <a:p>
            <a:pPr algn="ctr"/>
            <a:r>
              <a:rPr lang="nb-NO" sz="1100" dirty="0" err="1">
                <a:solidFill>
                  <a:schemeClr val="tx2"/>
                </a:solidFill>
                <a:ea typeface="Calibri"/>
                <a:cs typeface="Calibri"/>
              </a:rPr>
              <a:t>Org.direktør</a:t>
            </a:r>
            <a:endParaRPr lang="nb-NO" sz="11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Ingerid Gunnerød</a:t>
            </a:r>
          </a:p>
        </p:txBody>
      </p:sp>
      <p:sp>
        <p:nvSpPr>
          <p:cNvPr id="40" name="TekstSylinder 39"/>
          <p:cNvSpPr txBox="1"/>
          <p:nvPr/>
        </p:nvSpPr>
        <p:spPr>
          <a:xfrm>
            <a:off x="3073446" y="3048866"/>
            <a:ext cx="1313821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FIU</a:t>
            </a:r>
            <a:endParaRPr lang="nb-NO" sz="1200" b="1" dirty="0">
              <a:solidFill>
                <a:schemeClr val="tx2"/>
              </a:solidFill>
            </a:endParaRPr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Audun </a:t>
            </a:r>
            <a:r>
              <a:rPr lang="nb-NO" sz="1100" dirty="0">
                <a:solidFill>
                  <a:schemeClr val="tx2"/>
                </a:solidFill>
              </a:rPr>
              <a:t>Rimehaug</a:t>
            </a:r>
            <a:endParaRPr lang="nb-NO" sz="11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ctr"/>
            <a:endParaRPr lang="nb-NO" sz="1200" b="1" dirty="0">
              <a:solidFill>
                <a:schemeClr val="tx2"/>
              </a:solidFill>
            </a:endParaRPr>
          </a:p>
        </p:txBody>
      </p:sp>
      <p:sp>
        <p:nvSpPr>
          <p:cNvPr id="41" name="TekstSylinder 40"/>
          <p:cNvSpPr txBox="1"/>
          <p:nvPr/>
        </p:nvSpPr>
        <p:spPr>
          <a:xfrm>
            <a:off x="7331450" y="4368389"/>
            <a:ext cx="1296144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SSK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Venke </a:t>
            </a:r>
            <a:r>
              <a:rPr lang="nb-NO" sz="1100" dirty="0">
                <a:solidFill>
                  <a:schemeClr val="tx2"/>
                </a:solidFill>
              </a:rPr>
              <a:t>Reiten</a:t>
            </a:r>
            <a:endParaRPr lang="nb-NO" sz="1100" dirty="0"/>
          </a:p>
        </p:txBody>
      </p:sp>
      <p:sp>
        <p:nvSpPr>
          <p:cNvPr id="42" name="TekstSylinder 41"/>
          <p:cNvSpPr txBox="1"/>
          <p:nvPr/>
        </p:nvSpPr>
        <p:spPr>
          <a:xfrm>
            <a:off x="5882281" y="2203943"/>
            <a:ext cx="1265601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Eieravd</a:t>
            </a:r>
            <a:r>
              <a:rPr lang="nb-NO" sz="1200" b="1" dirty="0">
                <a:solidFill>
                  <a:schemeClr val="tx2"/>
                </a:solidFill>
              </a:rPr>
              <a:t>.</a:t>
            </a:r>
            <a:endParaRPr lang="nb-NO" dirty="0"/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Konst. </a:t>
            </a:r>
            <a:r>
              <a:rPr lang="nb-NO" sz="1100" dirty="0">
                <a:solidFill>
                  <a:schemeClr val="tx2"/>
                </a:solidFill>
              </a:rPr>
              <a:t>Eierdirektør</a:t>
            </a:r>
          </a:p>
          <a:p>
            <a:pPr algn="ctr"/>
            <a:r>
              <a:rPr lang="nb-NO" sz="1000" dirty="0">
                <a:solidFill>
                  <a:schemeClr val="tx2"/>
                </a:solidFill>
                <a:ea typeface="Calibri"/>
                <a:cs typeface="Calibri"/>
              </a:rPr>
              <a:t>Ole Magnus Nyheim</a:t>
            </a:r>
          </a:p>
        </p:txBody>
      </p:sp>
      <p:sp>
        <p:nvSpPr>
          <p:cNvPr id="43" name="TekstSylinder 42"/>
          <p:cNvSpPr txBox="1"/>
          <p:nvPr/>
        </p:nvSpPr>
        <p:spPr>
          <a:xfrm>
            <a:off x="7360893" y="3008136"/>
            <a:ext cx="1252018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Juridisk seksjon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Dordi E. Flormælen</a:t>
            </a:r>
            <a:endParaRPr lang="nb-NO" sz="10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44" name="TekstSylinder 43"/>
          <p:cNvSpPr txBox="1"/>
          <p:nvPr/>
        </p:nvSpPr>
        <p:spPr>
          <a:xfrm>
            <a:off x="7378511" y="3666093"/>
            <a:ext cx="1215751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  <a:ea typeface="+mn-lt"/>
                <a:cs typeface="+mn-lt"/>
              </a:rPr>
              <a:t>Sekretariater</a:t>
            </a:r>
            <a:endParaRPr lang="nb-NO" dirty="0">
              <a:solidFill>
                <a:schemeClr val="tx2"/>
              </a:solidFill>
            </a:endParaRPr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Rita Bjørgan Holand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45" name="TekstSylinder 44"/>
          <p:cNvSpPr txBox="1"/>
          <p:nvPr/>
        </p:nvSpPr>
        <p:spPr>
          <a:xfrm>
            <a:off x="8929885" y="2224944"/>
            <a:ext cx="1265601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Økonomi</a:t>
            </a:r>
            <a:r>
              <a:rPr lang="nb-NO" sz="1100" b="1" dirty="0" err="1">
                <a:solidFill>
                  <a:schemeClr val="tx2"/>
                </a:solidFill>
              </a:rPr>
              <a:t>avd</a:t>
            </a:r>
            <a:r>
              <a:rPr lang="nb-NO" sz="1100" b="1" dirty="0">
                <a:solidFill>
                  <a:schemeClr val="tx2"/>
                </a:solidFill>
              </a:rPr>
              <a:t>.</a:t>
            </a:r>
            <a:endParaRPr lang="nb-NO" sz="1100" b="1" dirty="0">
              <a:solidFill>
                <a:schemeClr val="tx2"/>
              </a:solidFill>
              <a:ea typeface="Calibri"/>
              <a:cs typeface="Calibri"/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Konst</a:t>
            </a:r>
            <a:r>
              <a:rPr lang="nb-NO" sz="1000" dirty="0">
                <a:solidFill>
                  <a:schemeClr val="tx2"/>
                </a:solidFill>
                <a:ea typeface="Calibri"/>
                <a:cs typeface="Calibri"/>
              </a:rPr>
              <a:t>. </a:t>
            </a:r>
            <a:r>
              <a:rPr lang="nb-NO" sz="1000" dirty="0" err="1">
                <a:solidFill>
                  <a:schemeClr val="tx2"/>
                </a:solidFill>
                <a:ea typeface="Calibri"/>
                <a:cs typeface="Calibri"/>
              </a:rPr>
              <a:t>Økonomidir</a:t>
            </a:r>
            <a:r>
              <a:rPr lang="nb-NO" sz="1000" dirty="0">
                <a:solidFill>
                  <a:schemeClr val="tx2"/>
                </a:solidFill>
                <a:ea typeface="Calibri"/>
                <a:cs typeface="Calibri"/>
              </a:rPr>
              <a:t>.</a:t>
            </a:r>
          </a:p>
          <a:p>
            <a:pPr algn="ctr"/>
            <a:r>
              <a:rPr lang="nb-NO" sz="1000" dirty="0">
                <a:solidFill>
                  <a:schemeClr val="tx2"/>
                </a:solidFill>
                <a:ea typeface="Calibri"/>
                <a:cs typeface="Calibri"/>
              </a:rPr>
              <a:t>Reidun M. Rømo</a:t>
            </a:r>
          </a:p>
        </p:txBody>
      </p:sp>
      <p:sp>
        <p:nvSpPr>
          <p:cNvPr id="46" name="TekstSylinder 45"/>
          <p:cNvSpPr txBox="1"/>
          <p:nvPr/>
        </p:nvSpPr>
        <p:spPr>
          <a:xfrm>
            <a:off x="8928300" y="3655076"/>
            <a:ext cx="1252018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Analyse</a:t>
            </a: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Asgeir Winge</a:t>
            </a:r>
          </a:p>
        </p:txBody>
      </p:sp>
      <p:sp>
        <p:nvSpPr>
          <p:cNvPr id="47" name="TekstSylinder 46"/>
          <p:cNvSpPr txBox="1"/>
          <p:nvPr/>
        </p:nvSpPr>
        <p:spPr>
          <a:xfrm>
            <a:off x="8896217" y="4234535"/>
            <a:ext cx="1325728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  <a:ea typeface="+mn-lt"/>
                <a:cs typeface="+mn-lt"/>
              </a:rPr>
              <a:t>Innkjøp og</a:t>
            </a:r>
            <a:r>
              <a:rPr lang="nb-NO" sz="1100" b="1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nb-NO" sz="1200" b="1" dirty="0">
                <a:solidFill>
                  <a:schemeClr val="tx2"/>
                </a:solidFill>
                <a:ea typeface="+mn-lt"/>
                <a:cs typeface="+mn-lt"/>
              </a:rPr>
              <a:t>logistikk</a:t>
            </a:r>
            <a:endParaRPr lang="nb-NO" sz="1200" dirty="0">
              <a:solidFill>
                <a:schemeClr val="tx2"/>
              </a:solidFill>
              <a:ea typeface="+mn-lt"/>
              <a:cs typeface="+mn-lt"/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Randi Østbø</a:t>
            </a:r>
            <a:endParaRPr lang="nb-NO" sz="1100" dirty="0">
              <a:solidFill>
                <a:schemeClr val="tx2"/>
              </a:solidFill>
            </a:endParaRPr>
          </a:p>
        </p:txBody>
      </p:sp>
      <p:cxnSp>
        <p:nvCxnSpPr>
          <p:cNvPr id="50" name="Rett linje 49"/>
          <p:cNvCxnSpPr>
            <a:cxnSpLocks/>
          </p:cNvCxnSpPr>
          <p:nvPr/>
        </p:nvCxnSpPr>
        <p:spPr>
          <a:xfrm>
            <a:off x="2283909" y="2004006"/>
            <a:ext cx="8854290" cy="13223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vrundet rektangel 37">
            <a:extLst>
              <a:ext uri="{FF2B5EF4-FFF2-40B4-BE49-F238E27FC236}">
                <a16:creationId xmlns:a16="http://schemas.microsoft.com/office/drawing/2014/main" id="{2FD605C8-6519-4AE1-8C6F-749453636B99}"/>
              </a:ext>
            </a:extLst>
          </p:cNvPr>
          <p:cNvSpPr/>
          <p:nvPr/>
        </p:nvSpPr>
        <p:spPr>
          <a:xfrm>
            <a:off x="8905865" y="2928718"/>
            <a:ext cx="1312802" cy="575957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78" name="Avrundet rektangel 37">
            <a:extLst>
              <a:ext uri="{FF2B5EF4-FFF2-40B4-BE49-F238E27FC236}">
                <a16:creationId xmlns:a16="http://schemas.microsoft.com/office/drawing/2014/main" id="{E84B1A56-3826-438F-A876-6A5159326363}"/>
              </a:ext>
            </a:extLst>
          </p:cNvPr>
          <p:cNvSpPr/>
          <p:nvPr/>
        </p:nvSpPr>
        <p:spPr>
          <a:xfrm>
            <a:off x="10390848" y="2196625"/>
            <a:ext cx="1634884" cy="622284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C7BA7D9D-4EBB-B368-DFC1-2164203DA3FE}"/>
              </a:ext>
            </a:extLst>
          </p:cNvPr>
          <p:cNvCxnSpPr>
            <a:cxnSpLocks/>
          </p:cNvCxnSpPr>
          <p:nvPr/>
        </p:nvCxnSpPr>
        <p:spPr>
          <a:xfrm>
            <a:off x="844130" y="2969575"/>
            <a:ext cx="2880169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vrundet rektangel 31">
            <a:extLst>
              <a:ext uri="{FF2B5EF4-FFF2-40B4-BE49-F238E27FC236}">
                <a16:creationId xmlns:a16="http://schemas.microsoft.com/office/drawing/2014/main" id="{706DEA76-784B-7A42-5696-C1DD5E4D36AF}"/>
              </a:ext>
            </a:extLst>
          </p:cNvPr>
          <p:cNvSpPr/>
          <p:nvPr/>
        </p:nvSpPr>
        <p:spPr>
          <a:xfrm>
            <a:off x="7340308" y="4932841"/>
            <a:ext cx="1312803" cy="568209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5F79D18E-E0FB-EB63-97E2-2477130DBBE4}"/>
              </a:ext>
            </a:extLst>
          </p:cNvPr>
          <p:cNvSpPr txBox="1"/>
          <p:nvPr/>
        </p:nvSpPr>
        <p:spPr>
          <a:xfrm>
            <a:off x="7311983" y="4986112"/>
            <a:ext cx="13920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nb-NO" sz="1200" b="1" dirty="0">
                <a:solidFill>
                  <a:srgbClr val="003283"/>
                </a:solidFill>
              </a:rPr>
              <a:t>HR</a:t>
            </a:r>
          </a:p>
          <a:p>
            <a:pPr algn="ctr"/>
            <a:r>
              <a:rPr lang="nb-NO" sz="1100" dirty="0">
                <a:solidFill>
                  <a:srgbClr val="003283"/>
                </a:solidFill>
              </a:rPr>
              <a:t>Trond</a:t>
            </a:r>
            <a:r>
              <a:rPr lang="nb-NO" sz="1200" dirty="0">
                <a:solidFill>
                  <a:srgbClr val="003283"/>
                </a:solidFill>
              </a:rPr>
              <a:t> </a:t>
            </a:r>
            <a:r>
              <a:rPr lang="nb-NO" sz="1100" dirty="0">
                <a:solidFill>
                  <a:srgbClr val="003283"/>
                </a:solidFill>
              </a:rPr>
              <a:t>Håvard</a:t>
            </a:r>
            <a:r>
              <a:rPr lang="nb-NO" sz="1200" dirty="0">
                <a:solidFill>
                  <a:srgbClr val="003283"/>
                </a:solidFill>
              </a:rPr>
              <a:t> Eidet</a:t>
            </a:r>
            <a:endParaRPr lang="nb-NO" sz="1200" dirty="0">
              <a:solidFill>
                <a:srgbClr val="003283"/>
              </a:solidFill>
              <a:ea typeface="Calibri"/>
              <a:cs typeface="Calibri"/>
            </a:endParaRPr>
          </a:p>
        </p:txBody>
      </p:sp>
      <p:sp>
        <p:nvSpPr>
          <p:cNvPr id="68" name="TekstSylinder 46">
            <a:extLst>
              <a:ext uri="{FF2B5EF4-FFF2-40B4-BE49-F238E27FC236}">
                <a16:creationId xmlns:a16="http://schemas.microsoft.com/office/drawing/2014/main" id="{AB2FF36C-D61E-4F90-9789-1F9A099EDB7C}"/>
              </a:ext>
            </a:extLst>
          </p:cNvPr>
          <p:cNvSpPr txBox="1"/>
          <p:nvPr/>
        </p:nvSpPr>
        <p:spPr>
          <a:xfrm>
            <a:off x="8939106" y="2943269"/>
            <a:ext cx="1215751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>
                <a:solidFill>
                  <a:schemeClr val="tx2"/>
                </a:solidFill>
              </a:rPr>
              <a:t>FØR</a:t>
            </a:r>
            <a:endParaRPr lang="nb-NO" sz="1200" b="1" dirty="0">
              <a:solidFill>
                <a:schemeClr val="tx2"/>
              </a:solidFill>
              <a:ea typeface="+mn-lt"/>
              <a:cs typeface="+mn-lt"/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Reidun Rømo</a:t>
            </a:r>
            <a:endParaRPr lang="nb-NO" sz="10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66" name="TekstSylinder 44">
            <a:extLst>
              <a:ext uri="{FF2B5EF4-FFF2-40B4-BE49-F238E27FC236}">
                <a16:creationId xmlns:a16="http://schemas.microsoft.com/office/drawing/2014/main" id="{5FCE0A86-9AA6-4AF6-9D32-1757689D63BC}"/>
              </a:ext>
            </a:extLst>
          </p:cNvPr>
          <p:cNvSpPr txBox="1"/>
          <p:nvPr/>
        </p:nvSpPr>
        <p:spPr>
          <a:xfrm>
            <a:off x="10397652" y="2229091"/>
            <a:ext cx="1603395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Kommunikasjonsavd</a:t>
            </a:r>
            <a:r>
              <a:rPr lang="nb-NO" sz="1200" b="1" dirty="0">
                <a:solidFill>
                  <a:schemeClr val="tx2"/>
                </a:solidFill>
              </a:rPr>
              <a:t>.</a:t>
            </a:r>
            <a:endParaRPr lang="nb-NO" sz="1200" b="1" dirty="0">
              <a:solidFill>
                <a:schemeClr val="tx2"/>
              </a:solidFill>
              <a:ea typeface="Calibri"/>
              <a:cs typeface="Calibri"/>
            </a:endParaRPr>
          </a:p>
          <a:p>
            <a:pPr algn="ctr"/>
            <a:r>
              <a:rPr lang="nb-NO" sz="1100" dirty="0" err="1">
                <a:solidFill>
                  <a:schemeClr val="tx2"/>
                </a:solidFill>
                <a:ea typeface="Calibri"/>
                <a:cs typeface="Calibri"/>
              </a:rPr>
              <a:t>Komm.direktør</a:t>
            </a:r>
            <a:endParaRPr lang="nb-NO" sz="11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ctr"/>
            <a:r>
              <a:rPr lang="nb-NO" sz="1100" dirty="0">
                <a:solidFill>
                  <a:schemeClr val="tx2"/>
                </a:solidFill>
                <a:ea typeface="Calibri"/>
                <a:cs typeface="Calibri"/>
              </a:rPr>
              <a:t>Eiliv flakne</a:t>
            </a:r>
            <a:endParaRPr lang="nb-NO" sz="10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2" name="Avrundet rektangel 32">
            <a:extLst>
              <a:ext uri="{FF2B5EF4-FFF2-40B4-BE49-F238E27FC236}">
                <a16:creationId xmlns:a16="http://schemas.microsoft.com/office/drawing/2014/main" id="{D776DD54-DDAD-9740-42E6-BAE2D1CB2D3B}"/>
              </a:ext>
            </a:extLst>
          </p:cNvPr>
          <p:cNvSpPr/>
          <p:nvPr/>
        </p:nvSpPr>
        <p:spPr>
          <a:xfrm>
            <a:off x="4500341" y="2189786"/>
            <a:ext cx="124210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421DD542-665F-4D11-6AB6-5CB3CC070C3C}"/>
              </a:ext>
            </a:extLst>
          </p:cNvPr>
          <p:cNvSpPr txBox="1"/>
          <p:nvPr/>
        </p:nvSpPr>
        <p:spPr>
          <a:xfrm>
            <a:off x="4485281" y="2203943"/>
            <a:ext cx="1265601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200" b="1" dirty="0" err="1">
                <a:solidFill>
                  <a:schemeClr val="tx2"/>
                </a:solidFill>
              </a:rPr>
              <a:t>Tekn.avd</a:t>
            </a:r>
            <a:r>
              <a:rPr lang="nb-NO" sz="1200" b="1" dirty="0">
                <a:solidFill>
                  <a:schemeClr val="tx2"/>
                </a:solidFill>
              </a:rPr>
              <a:t>.</a:t>
            </a:r>
            <a:endParaRPr lang="nb-NO" dirty="0"/>
          </a:p>
          <a:p>
            <a:pPr algn="ctr"/>
            <a:r>
              <a:rPr lang="nb-NO" sz="1000" dirty="0">
                <a:solidFill>
                  <a:schemeClr val="tx2"/>
                </a:solidFill>
              </a:rPr>
              <a:t>Konst. </a:t>
            </a:r>
            <a:r>
              <a:rPr lang="nb-NO" sz="1100" dirty="0" err="1">
                <a:solidFill>
                  <a:schemeClr val="tx2"/>
                </a:solidFill>
              </a:rPr>
              <a:t>Tekdirektør</a:t>
            </a:r>
            <a:endParaRPr lang="nb-NO" sz="1100" dirty="0">
              <a:solidFill>
                <a:schemeClr val="tx2"/>
              </a:solidFill>
            </a:endParaRPr>
          </a:p>
          <a:p>
            <a:pPr algn="ctr"/>
            <a:r>
              <a:rPr lang="nb-NO" sz="1000" dirty="0">
                <a:solidFill>
                  <a:schemeClr val="tx2"/>
                </a:solidFill>
                <a:ea typeface="Calibri"/>
                <a:cs typeface="Calibri"/>
              </a:rPr>
              <a:t>Gunn Fredriksen</a:t>
            </a:r>
          </a:p>
        </p:txBody>
      </p:sp>
      <p:sp>
        <p:nvSpPr>
          <p:cNvPr id="15" name="Avrundet rektangel 31">
            <a:extLst>
              <a:ext uri="{FF2B5EF4-FFF2-40B4-BE49-F238E27FC236}">
                <a16:creationId xmlns:a16="http://schemas.microsoft.com/office/drawing/2014/main" id="{CAC4F47C-05FE-B01A-1212-A5DF735252DA}"/>
              </a:ext>
            </a:extLst>
          </p:cNvPr>
          <p:cNvSpPr/>
          <p:nvPr/>
        </p:nvSpPr>
        <p:spPr>
          <a:xfrm>
            <a:off x="8905865" y="4930948"/>
            <a:ext cx="1304947" cy="582230"/>
          </a:xfrm>
          <a:prstGeom prst="roundRect">
            <a:avLst/>
          </a:prstGeom>
          <a:solidFill>
            <a:schemeClr val="bg1"/>
          </a:solidFill>
          <a:ln>
            <a:solidFill>
              <a:srgbClr val="003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chemeClr val="tx2"/>
              </a:solidFill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9A906D3F-3A03-99C8-EE19-1F4CEFAB24CA}"/>
              </a:ext>
            </a:extLst>
          </p:cNvPr>
          <p:cNvSpPr txBox="1"/>
          <p:nvPr/>
        </p:nvSpPr>
        <p:spPr>
          <a:xfrm>
            <a:off x="8793099" y="4974103"/>
            <a:ext cx="152628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nb-NO" sz="1200" b="1" dirty="0">
                <a:solidFill>
                  <a:srgbClr val="003283"/>
                </a:solidFill>
              </a:rPr>
              <a:t>Eiendom</a:t>
            </a:r>
          </a:p>
          <a:p>
            <a:pPr algn="ctr"/>
            <a:r>
              <a:rPr lang="nb-NO" sz="1200" dirty="0">
                <a:solidFill>
                  <a:srgbClr val="003283"/>
                </a:solidFill>
              </a:rPr>
              <a:t>Lars Magnussen</a:t>
            </a:r>
          </a:p>
        </p:txBody>
      </p:sp>
    </p:spTree>
    <p:extLst>
      <p:ext uri="{BB962C8B-B14F-4D97-AF65-F5344CB8AC3E}">
        <p14:creationId xmlns:p14="http://schemas.microsoft.com/office/powerpoint/2010/main" val="1334146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MN" id="{EFF079DE-D7DF-7E4B-BAA9-1C5772E4A554}" vid="{E6133214-BE2C-2749-8F3A-582503DDCE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TaxCatchAll xmlns="67cae524-a185-4c23-8c8f-53d4af7cd826" xsi:nil="true"/>
    <lcf76f155ced4ddcb4097134ff3c332f xmlns="12ecdddc-c2bd-4157-bbbd-fbcd933c7abb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74F7BB092B1F499666DCDE828AFD8A" ma:contentTypeVersion="11" ma:contentTypeDescription="Opprett et nytt dokument." ma:contentTypeScope="" ma:versionID="d4bcbb03badcb5b0184b48b02fe89338">
  <xsd:schema xmlns:xsd="http://www.w3.org/2001/XMLSchema" xmlns:xs="http://www.w3.org/2001/XMLSchema" xmlns:p="http://schemas.microsoft.com/office/2006/metadata/properties" xmlns:ns1="http://schemas.microsoft.com/sharepoint/v3" xmlns:ns2="12ecdddc-c2bd-4157-bbbd-fbcd933c7abb" xmlns:ns3="67cae524-a185-4c23-8c8f-53d4af7cd826" targetNamespace="http://schemas.microsoft.com/office/2006/metadata/properties" ma:root="true" ma:fieldsID="bb66ef577f0dee3929cc3d487d7bca9d" ns1:_="" ns2:_="" ns3:_="">
    <xsd:import namespace="http://schemas.microsoft.com/sharepoint/v3"/>
    <xsd:import namespace="12ecdddc-c2bd-4157-bbbd-fbcd933c7abb"/>
    <xsd:import namespace="67cae524-a185-4c23-8c8f-53d4af7cd8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Egenskaper for samordnet samsvarspolicy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I-handling for samordnet samsvarspolicy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ecdddc-c2bd-4157-bbbd-fbcd933c7a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emerkelapper" ma:readOnly="false" ma:fieldId="{5cf76f15-5ced-4ddc-b409-7134ff3c332f}" ma:taxonomyMulti="true" ma:sspId="bb92639a-ee2f-4dc8-83f5-6dd8a25d9b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ae524-a185-4c23-8c8f-53d4af7cd82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a46c787-5ab9-4442-b867-0bbfaf51fc86}" ma:internalName="TaxCatchAll" ma:showField="CatchAllData" ma:web="67cae524-a185-4c23-8c8f-53d4af7cd8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5F11C4-6DDF-437B-AC2B-D683BE9DB5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5BBB5E-C97F-4BF3-B259-739AEF8124DA}">
  <ds:schemaRefs>
    <ds:schemaRef ds:uri="67cae524-a185-4c23-8c8f-53d4af7cd826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12ecdddc-c2bd-4157-bbbd-fbcd933c7abb"/>
    <ds:schemaRef ds:uri="http://schemas.microsoft.com/sharepoint/v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8CFCAE2-FA17-4103-AA2D-88D7817B15A7}">
  <ds:schemaRefs>
    <ds:schemaRef ds:uri="12ecdddc-c2bd-4157-bbbd-fbcd933c7abb"/>
    <ds:schemaRef ds:uri="67cae524-a185-4c23-8c8f-53d4af7cd8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267</Words>
  <Application>Microsoft Office PowerPoint</Application>
  <PresentationFormat>Widescreen</PresentationFormat>
  <Paragraphs>132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Sterten, Hanne</dc:creator>
  <cp:lastModifiedBy>Listou, Jostein Vollen</cp:lastModifiedBy>
  <cp:revision>155</cp:revision>
  <dcterms:created xsi:type="dcterms:W3CDTF">2018-09-04T06:42:00Z</dcterms:created>
  <dcterms:modified xsi:type="dcterms:W3CDTF">2025-01-15T09:20:53Z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0x0101005D74F7BB092B1F499666DCDE828AFD8A</vt:lpwstr>
  </property>
  <property fmtid="{D5CDD505-2E9C-101B-9397-08002B2CF9AE}" pid="3" name="MSIP_Label_27c53dd1-6ec2-448f-b81e-3adee47fd651_Enabled">
    <vt:lpwstr>true</vt:lpwstr>
  </property>
  <property fmtid="{D5CDD505-2E9C-101B-9397-08002B2CF9AE}" pid="4" name="MSIP_Label_27c53dd1-6ec2-448f-b81e-3adee47fd651_SetDate">
    <vt:lpwstr>2023-03-01T11:51:26Z</vt:lpwstr>
  </property>
  <property fmtid="{D5CDD505-2E9C-101B-9397-08002B2CF9AE}" pid="5" name="MSIP_Label_27c53dd1-6ec2-448f-b81e-3adee47fd651_Method">
    <vt:lpwstr>Standard</vt:lpwstr>
  </property>
  <property fmtid="{D5CDD505-2E9C-101B-9397-08002B2CF9AE}" pid="6" name="MSIP_Label_27c53dd1-6ec2-448f-b81e-3adee47fd651_Name">
    <vt:lpwstr>Intern</vt:lpwstr>
  </property>
  <property fmtid="{D5CDD505-2E9C-101B-9397-08002B2CF9AE}" pid="7" name="MSIP_Label_27c53dd1-6ec2-448f-b81e-3adee47fd651_SiteId">
    <vt:lpwstr>92c8809f-91e0-445b-804f-b6a7b43ef73a</vt:lpwstr>
  </property>
  <property fmtid="{D5CDD505-2E9C-101B-9397-08002B2CF9AE}" pid="8" name="MSIP_Label_27c53dd1-6ec2-448f-b81e-3adee47fd651_ActionId">
    <vt:lpwstr>367c9f0a-3059-481c-9842-6f4828621bf3</vt:lpwstr>
  </property>
  <property fmtid="{D5CDD505-2E9C-101B-9397-08002B2CF9AE}" pid="9" name="MSIP_Label_27c53dd1-6ec2-448f-b81e-3adee47fd651_ContentBits">
    <vt:lpwstr>2</vt:lpwstr>
  </property>
  <property fmtid="{D5CDD505-2E9C-101B-9397-08002B2CF9AE}" pid="10" name="ClassificationContentMarkingFooterLocations">
    <vt:lpwstr>Office-tema:10</vt:lpwstr>
  </property>
  <property fmtid="{D5CDD505-2E9C-101B-9397-08002B2CF9AE}" pid="11" name="ClassificationContentMarkingFooterText">
    <vt:lpwstr>Intern</vt:lpwstr>
  </property>
  <property fmtid="{D5CDD505-2E9C-101B-9397-08002B2CF9AE}" pid="12" name="MediaServiceImageTags">
    <vt:lpwstr/>
  </property>
</Properties>
</file>